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281" r:id="rId6"/>
    <p:sldId id="274" r:id="rId7"/>
    <p:sldId id="285" r:id="rId8"/>
    <p:sldId id="290" r:id="rId9"/>
    <p:sldId id="286" r:id="rId10"/>
    <p:sldId id="277" r:id="rId11"/>
    <p:sldId id="289" r:id="rId12"/>
    <p:sldId id="287" r:id="rId13"/>
    <p:sldId id="296" r:id="rId14"/>
    <p:sldId id="292" r:id="rId15"/>
    <p:sldId id="293" r:id="rId16"/>
    <p:sldId id="291" r:id="rId17"/>
    <p:sldId id="294" r:id="rId18"/>
    <p:sldId id="295" r:id="rId19"/>
    <p:sldId id="344" r:id="rId20"/>
    <p:sldId id="297" r:id="rId21"/>
    <p:sldId id="298" r:id="rId22"/>
    <p:sldId id="284" r:id="rId23"/>
    <p:sldId id="300" r:id="rId24"/>
    <p:sldId id="301" r:id="rId25"/>
    <p:sldId id="288" r:id="rId26"/>
    <p:sldId id="302" r:id="rId27"/>
    <p:sldId id="303" r:id="rId28"/>
    <p:sldId id="283" r:id="rId29"/>
    <p:sldId id="304" r:id="rId30"/>
    <p:sldId id="305" r:id="rId31"/>
    <p:sldId id="278" r:id="rId32"/>
    <p:sldId id="306" r:id="rId33"/>
    <p:sldId id="307" r:id="rId34"/>
    <p:sldId id="308" r:id="rId35"/>
    <p:sldId id="309" r:id="rId36"/>
    <p:sldId id="310" r:id="rId37"/>
    <p:sldId id="345" r:id="rId38"/>
    <p:sldId id="312" r:id="rId39"/>
    <p:sldId id="313" r:id="rId40"/>
    <p:sldId id="343" r:id="rId41"/>
    <p:sldId id="315" r:id="rId42"/>
    <p:sldId id="316" r:id="rId43"/>
    <p:sldId id="279" r:id="rId44"/>
    <p:sldId id="282" r:id="rId45"/>
    <p:sldId id="280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6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908" y="10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603495744203879E-3"/>
          <c:y val="6.3117407827583447E-2"/>
          <c:w val="0.99437804559682919"/>
          <c:h val="0.9229978356720061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51-47CF-8AD9-3C292E5CB8DD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51-47CF-8AD9-3C292E5CB8DD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51-47CF-8AD9-3C292E5CB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A5-4D06-AAD7-BBF6263F7162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A5-4D06-AAD7-BBF6263F7162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A5-4D06-AAD7-BBF6263F7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  <c:pt idx="3">
                  <c:v>D 4</c:v>
                </c:pt>
                <c:pt idx="4">
                  <c:v>E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12-417B-9FBE-62D6191F9F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  <c:pt idx="3">
                  <c:v>D 4</c:v>
                </c:pt>
                <c:pt idx="4">
                  <c:v>E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12-417B-9FBE-62D6191F9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94304"/>
        <c:axId val="38996224"/>
      </c:lineChart>
      <c:catAx>
        <c:axId val="3899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100">
                <a:solidFill>
                  <a:schemeClr val="bg1"/>
                </a:solidFill>
                <a:latin typeface="Bebas Neue" pitchFamily="34" charset="0"/>
              </a:defRPr>
            </a:pPr>
            <a:endParaRPr lang="en-US"/>
          </a:p>
        </c:txPr>
        <c:crossAx val="38996224"/>
        <c:crosses val="autoZero"/>
        <c:auto val="1"/>
        <c:lblAlgn val="ctr"/>
        <c:lblOffset val="100"/>
        <c:noMultiLvlLbl val="0"/>
      </c:catAx>
      <c:valAx>
        <c:axId val="389962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  <a:latin typeface="Bebas Neue" pitchFamily="34" charset="0"/>
              </a:defRPr>
            </a:pPr>
            <a:endParaRPr lang="en-US"/>
          </a:p>
        </c:txPr>
        <c:crossAx val="3899430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/>
        </a:solidFill>
        <a:ln w="63500">
          <a:solidFill>
            <a:schemeClr val="tx1"/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/>
        </a:solidFill>
        <a:ln w="63500">
          <a:solidFill>
            <a:schemeClr val="tx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/>
        </a:solidFill>
        <a:ln w="63500">
          <a:solidFill>
            <a:schemeClr val="tx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/>
        </a:solidFill>
        <a:ln w="63500">
          <a:solidFill>
            <a:schemeClr val="tx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4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4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4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4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527033" y="0"/>
          <a:ext cx="478319" cy="426859"/>
        </a:xfrm>
        <a:prstGeom prst="trapezoid">
          <a:avLst>
            <a:gd name="adj" fmla="val 56851"/>
          </a:avLst>
        </a:prstGeom>
        <a:solidFill>
          <a:schemeClr val="accent1"/>
        </a:solidFill>
        <a:ln w="635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527033" y="0"/>
        <a:ext cx="478319" cy="426859"/>
      </dsp:txXfrm>
    </dsp:sp>
    <dsp:sp modelId="{3CE8FECB-ADC6-4195-8C29-ECF1EEE9F8FA}">
      <dsp:nvSpPr>
        <dsp:cNvPr id="0" name=""/>
        <dsp:cNvSpPr/>
      </dsp:nvSpPr>
      <dsp:spPr>
        <a:xfrm>
          <a:off x="349012" y="426859"/>
          <a:ext cx="834360" cy="306954"/>
        </a:xfrm>
        <a:prstGeom prst="trapezoid">
          <a:avLst>
            <a:gd name="adj" fmla="val 56851"/>
          </a:avLst>
        </a:prstGeom>
        <a:solidFill>
          <a:schemeClr val="accent2"/>
        </a:solidFill>
        <a:ln w="635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495025" y="426859"/>
        <a:ext cx="542334" cy="306954"/>
      </dsp:txXfrm>
    </dsp:sp>
    <dsp:sp modelId="{753AA43A-5097-42D8-A3EF-20B11215D8F3}">
      <dsp:nvSpPr>
        <dsp:cNvPr id="0" name=""/>
        <dsp:cNvSpPr/>
      </dsp:nvSpPr>
      <dsp:spPr>
        <a:xfrm>
          <a:off x="174506" y="733813"/>
          <a:ext cx="1183373" cy="306954"/>
        </a:xfrm>
        <a:prstGeom prst="trapezoid">
          <a:avLst>
            <a:gd name="adj" fmla="val 56851"/>
          </a:avLst>
        </a:prstGeom>
        <a:solidFill>
          <a:schemeClr val="accent3"/>
        </a:solidFill>
        <a:ln w="635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381596" y="733813"/>
        <a:ext cx="769192" cy="306954"/>
      </dsp:txXfrm>
    </dsp:sp>
    <dsp:sp modelId="{E6279944-4AC5-4561-B5D0-64EE0E57E695}">
      <dsp:nvSpPr>
        <dsp:cNvPr id="0" name=""/>
        <dsp:cNvSpPr/>
      </dsp:nvSpPr>
      <dsp:spPr>
        <a:xfrm>
          <a:off x="0" y="1040767"/>
          <a:ext cx="1532386" cy="306954"/>
        </a:xfrm>
        <a:prstGeom prst="trapezoid">
          <a:avLst>
            <a:gd name="adj" fmla="val 56851"/>
          </a:avLst>
        </a:prstGeom>
        <a:solidFill>
          <a:schemeClr val="accent4"/>
        </a:solidFill>
        <a:ln w="635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268167" y="1040767"/>
        <a:ext cx="996050" cy="306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08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35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09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8E4CD2F-19FD-4D06-B1F3-52C4E8F04E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9618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9752D35-94A9-482B-B5CB-634979BBD9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4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9302DB8-5453-4391-88B9-E8AC1DFF4BD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8438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3672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139F7A-DB49-4747-BE08-2A8FB28A42D4}"/>
              </a:ext>
            </a:extLst>
          </p:cNvPr>
          <p:cNvGrpSpPr/>
          <p:nvPr userDrawn="1"/>
        </p:nvGrpSpPr>
        <p:grpSpPr>
          <a:xfrm>
            <a:off x="7407953" y="971475"/>
            <a:ext cx="4036500" cy="2217783"/>
            <a:chOff x="-548507" y="477868"/>
            <a:chExt cx="11570449" cy="63571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B696E14-E4FC-4CAD-B619-D5D6531CDBA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7A3BAB-C316-4570-8C02-FA57705CEA1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C3B5317-9A0B-4143-B85C-C6333005AA8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C3FC81-1AF3-4E17-B97B-AE88B86819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33F2209-582D-4124-A8AA-0D03E8CB0BD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291033-212C-4813-B044-97CA11AA96C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A495EE9-E152-4FF0-9201-54652D96C9B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986D480-D6AF-445E-B186-E7DADA25429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4320F5-7635-4ABC-8E7E-37CE4D7E378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A24AE20-9881-4F48-B624-6F384E4D805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3A01168-DF4A-49DF-9EB2-F8083891FDF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B6DEAE7-705F-43A1-B2A9-88B7876C008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03F237-F11B-47DE-A8FC-A59A36AB846E}"/>
              </a:ext>
            </a:extLst>
          </p:cNvPr>
          <p:cNvGrpSpPr/>
          <p:nvPr userDrawn="1"/>
        </p:nvGrpSpPr>
        <p:grpSpPr>
          <a:xfrm>
            <a:off x="7407953" y="3842291"/>
            <a:ext cx="4036500" cy="2217783"/>
            <a:chOff x="-548507" y="477868"/>
            <a:chExt cx="11570449" cy="635717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E13D25-B44B-45EE-AD49-945CED521D9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A27622-138F-42A4-B619-E1EDEBE65B6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28C124-8565-4874-988E-BD6CF00778B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D24E54F-694E-4CFC-8FD6-7C7EF289E44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9545CB5-C583-4ACC-BDCA-981B72D1FB0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D2342B7-5FBD-443E-9EF8-8EC1EF4976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0A7BCF3-E9A3-43E2-A838-B49E56800AC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870E4160-EB42-4706-876E-7A6CB3AFB2F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F18B2B1-2502-4DDA-8AC8-94AC43C5905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5D08569-B08C-4E8A-A321-5A99E049284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08B869B9-AA3C-4354-99B8-56B1FB119A8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D59C257-136E-45D5-9223-3ADC5C6B8D8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BE51ADC-8BC1-455E-BA55-8AA7DC898FC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56092" y="1111547"/>
            <a:ext cx="2927081" cy="174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DCD9D3DB-2220-4596-A5BF-72EE7B9609A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56092" y="3984257"/>
            <a:ext cx="2927081" cy="174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8904"/>
            <a:ext cx="3119669" cy="6490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18453" y="178904"/>
            <a:ext cx="3119669" cy="6490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5465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597965" y="1301929"/>
            <a:ext cx="8289234" cy="5029200"/>
          </a:xfrm>
          <a:prstGeom prst="frame">
            <a:avLst>
              <a:gd name="adj1" fmla="val 9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24478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473558"/>
            <a:ext cx="11479696" cy="5910884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258417"/>
            <a:ext cx="10895743" cy="36874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557259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6F4EEB4-6583-4B5F-914D-B48FDE24D3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04079" y="3577044"/>
            <a:ext cx="3100540" cy="3100540"/>
          </a:xfrm>
          <a:custGeom>
            <a:avLst/>
            <a:gdLst>
              <a:gd name="connsiteX0" fmla="*/ 1550271 w 3100540"/>
              <a:gd name="connsiteY0" fmla="*/ 0 h 3100540"/>
              <a:gd name="connsiteX1" fmla="*/ 1677817 w 3100540"/>
              <a:gd name="connsiteY1" fmla="*/ 52831 h 3100540"/>
              <a:gd name="connsiteX2" fmla="*/ 3047710 w 3100540"/>
              <a:gd name="connsiteY2" fmla="*/ 1422724 h 3100540"/>
              <a:gd name="connsiteX3" fmla="*/ 3047710 w 3100540"/>
              <a:gd name="connsiteY3" fmla="*/ 1677815 h 3100540"/>
              <a:gd name="connsiteX4" fmla="*/ 1677815 w 3100540"/>
              <a:gd name="connsiteY4" fmla="*/ 3047710 h 3100540"/>
              <a:gd name="connsiteX5" fmla="*/ 1422725 w 3100540"/>
              <a:gd name="connsiteY5" fmla="*/ 3047710 h 3100540"/>
              <a:gd name="connsiteX6" fmla="*/ 52832 w 3100540"/>
              <a:gd name="connsiteY6" fmla="*/ 1677816 h 3100540"/>
              <a:gd name="connsiteX7" fmla="*/ 52832 w 3100540"/>
              <a:gd name="connsiteY7" fmla="*/ 1422726 h 3100540"/>
              <a:gd name="connsiteX8" fmla="*/ 1422726 w 3100540"/>
              <a:gd name="connsiteY8" fmla="*/ 52831 h 3100540"/>
              <a:gd name="connsiteX9" fmla="*/ 1550271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1" y="0"/>
                </a:moveTo>
                <a:cubicBezTo>
                  <a:pt x="1596434" y="0"/>
                  <a:pt x="1642596" y="17610"/>
                  <a:pt x="1677817" y="52831"/>
                </a:cubicBezTo>
                <a:lnTo>
                  <a:pt x="3047710" y="1422724"/>
                </a:lnTo>
                <a:cubicBezTo>
                  <a:pt x="3118151" y="1493166"/>
                  <a:pt x="3118151" y="1607373"/>
                  <a:pt x="3047710" y="1677815"/>
                </a:cubicBezTo>
                <a:lnTo>
                  <a:pt x="1677815" y="3047710"/>
                </a:lnTo>
                <a:cubicBezTo>
                  <a:pt x="1607374" y="3118151"/>
                  <a:pt x="1493166" y="3118151"/>
                  <a:pt x="1422725" y="3047710"/>
                </a:cubicBezTo>
                <a:lnTo>
                  <a:pt x="52832" y="1677816"/>
                </a:lnTo>
                <a:cubicBezTo>
                  <a:pt x="-17610" y="1607375"/>
                  <a:pt x="-17610" y="1493167"/>
                  <a:pt x="52832" y="1422726"/>
                </a:cubicBezTo>
                <a:lnTo>
                  <a:pt x="1422726" y="52831"/>
                </a:lnTo>
                <a:cubicBezTo>
                  <a:pt x="1457947" y="17610"/>
                  <a:pt x="1504109" y="0"/>
                  <a:pt x="15502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318C2DA-4692-4840-BBAF-64272F41D6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0711" y="1890533"/>
            <a:ext cx="3100541" cy="3100540"/>
          </a:xfrm>
          <a:custGeom>
            <a:avLst/>
            <a:gdLst>
              <a:gd name="connsiteX0" fmla="*/ 1550272 w 3100541"/>
              <a:gd name="connsiteY0" fmla="*/ 0 h 3100540"/>
              <a:gd name="connsiteX1" fmla="*/ 1677817 w 3100541"/>
              <a:gd name="connsiteY1" fmla="*/ 52831 h 3100540"/>
              <a:gd name="connsiteX2" fmla="*/ 3047710 w 3100541"/>
              <a:gd name="connsiteY2" fmla="*/ 1422724 h 3100540"/>
              <a:gd name="connsiteX3" fmla="*/ 3047710 w 3100541"/>
              <a:gd name="connsiteY3" fmla="*/ 1677815 h 3100540"/>
              <a:gd name="connsiteX4" fmla="*/ 1677815 w 3100541"/>
              <a:gd name="connsiteY4" fmla="*/ 3047710 h 3100540"/>
              <a:gd name="connsiteX5" fmla="*/ 1422725 w 3100541"/>
              <a:gd name="connsiteY5" fmla="*/ 3047710 h 3100540"/>
              <a:gd name="connsiteX6" fmla="*/ 52832 w 3100541"/>
              <a:gd name="connsiteY6" fmla="*/ 1677816 h 3100540"/>
              <a:gd name="connsiteX7" fmla="*/ 52832 w 3100541"/>
              <a:gd name="connsiteY7" fmla="*/ 1422726 h 3100540"/>
              <a:gd name="connsiteX8" fmla="*/ 1422727 w 3100541"/>
              <a:gd name="connsiteY8" fmla="*/ 52831 h 3100540"/>
              <a:gd name="connsiteX9" fmla="*/ 1550272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2" y="0"/>
                </a:moveTo>
                <a:cubicBezTo>
                  <a:pt x="1596434" y="0"/>
                  <a:pt x="1642596" y="17610"/>
                  <a:pt x="1677817" y="52831"/>
                </a:cubicBezTo>
                <a:lnTo>
                  <a:pt x="3047710" y="1422724"/>
                </a:lnTo>
                <a:cubicBezTo>
                  <a:pt x="3118152" y="1493166"/>
                  <a:pt x="3118152" y="1607373"/>
                  <a:pt x="3047710" y="1677815"/>
                </a:cubicBezTo>
                <a:lnTo>
                  <a:pt x="1677815" y="3047710"/>
                </a:lnTo>
                <a:cubicBezTo>
                  <a:pt x="1607374" y="3118151"/>
                  <a:pt x="1493166" y="3118151"/>
                  <a:pt x="1422725" y="3047710"/>
                </a:cubicBezTo>
                <a:lnTo>
                  <a:pt x="52832" y="1677816"/>
                </a:lnTo>
                <a:cubicBezTo>
                  <a:pt x="-17610" y="1607375"/>
                  <a:pt x="-17610" y="1493167"/>
                  <a:pt x="52832" y="1422726"/>
                </a:cubicBezTo>
                <a:lnTo>
                  <a:pt x="1422727" y="52831"/>
                </a:lnTo>
                <a:cubicBezTo>
                  <a:pt x="1457948" y="17610"/>
                  <a:pt x="1504110" y="0"/>
                  <a:pt x="15502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61E1271-8E26-4A56-89E0-8D56BC4E579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04079" y="204021"/>
            <a:ext cx="3100540" cy="3100540"/>
          </a:xfrm>
          <a:custGeom>
            <a:avLst/>
            <a:gdLst>
              <a:gd name="connsiteX0" fmla="*/ 1550272 w 3100540"/>
              <a:gd name="connsiteY0" fmla="*/ 0 h 3100540"/>
              <a:gd name="connsiteX1" fmla="*/ 1677817 w 3100540"/>
              <a:gd name="connsiteY1" fmla="*/ 52831 h 3100540"/>
              <a:gd name="connsiteX2" fmla="*/ 3047710 w 3100540"/>
              <a:gd name="connsiteY2" fmla="*/ 1422724 h 3100540"/>
              <a:gd name="connsiteX3" fmla="*/ 3047710 w 3100540"/>
              <a:gd name="connsiteY3" fmla="*/ 1677814 h 3100540"/>
              <a:gd name="connsiteX4" fmla="*/ 1677815 w 3100540"/>
              <a:gd name="connsiteY4" fmla="*/ 3047709 h 3100540"/>
              <a:gd name="connsiteX5" fmla="*/ 1422725 w 3100540"/>
              <a:gd name="connsiteY5" fmla="*/ 3047709 h 3100540"/>
              <a:gd name="connsiteX6" fmla="*/ 52832 w 3100540"/>
              <a:gd name="connsiteY6" fmla="*/ 1677816 h 3100540"/>
              <a:gd name="connsiteX7" fmla="*/ 52832 w 3100540"/>
              <a:gd name="connsiteY7" fmla="*/ 1422726 h 3100540"/>
              <a:gd name="connsiteX8" fmla="*/ 1422726 w 3100540"/>
              <a:gd name="connsiteY8" fmla="*/ 52831 h 3100540"/>
              <a:gd name="connsiteX9" fmla="*/ 1550272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2" y="0"/>
                </a:moveTo>
                <a:cubicBezTo>
                  <a:pt x="1596434" y="0"/>
                  <a:pt x="1642596" y="17610"/>
                  <a:pt x="1677817" y="52831"/>
                </a:cubicBezTo>
                <a:lnTo>
                  <a:pt x="3047710" y="1422724"/>
                </a:lnTo>
                <a:cubicBezTo>
                  <a:pt x="3118151" y="1493166"/>
                  <a:pt x="3118151" y="1607373"/>
                  <a:pt x="3047710" y="1677814"/>
                </a:cubicBezTo>
                <a:lnTo>
                  <a:pt x="1677815" y="3047709"/>
                </a:lnTo>
                <a:cubicBezTo>
                  <a:pt x="1607374" y="3118151"/>
                  <a:pt x="1493166" y="3118151"/>
                  <a:pt x="1422725" y="3047709"/>
                </a:cubicBezTo>
                <a:lnTo>
                  <a:pt x="52832" y="1677816"/>
                </a:lnTo>
                <a:cubicBezTo>
                  <a:pt x="-17610" y="1607375"/>
                  <a:pt x="-17610" y="1493167"/>
                  <a:pt x="52832" y="1422726"/>
                </a:cubicBezTo>
                <a:lnTo>
                  <a:pt x="1422726" y="52831"/>
                </a:lnTo>
                <a:cubicBezTo>
                  <a:pt x="1457947" y="17610"/>
                  <a:pt x="1504109" y="0"/>
                  <a:pt x="15502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74FD296-6253-4D1F-B77E-613D6A9042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26385" y="0"/>
            <a:ext cx="7865615" cy="6858000"/>
          </a:xfrm>
          <a:custGeom>
            <a:avLst/>
            <a:gdLst>
              <a:gd name="connsiteX0" fmla="*/ 3354914 w 7865615"/>
              <a:gd name="connsiteY0" fmla="*/ 0 h 6858000"/>
              <a:gd name="connsiteX1" fmla="*/ 4457065 w 7865615"/>
              <a:gd name="connsiteY1" fmla="*/ 0 h 6858000"/>
              <a:gd name="connsiteX2" fmla="*/ 5619038 w 7865615"/>
              <a:gd name="connsiteY2" fmla="*/ 0 h 6858000"/>
              <a:gd name="connsiteX3" fmla="*/ 7865615 w 7865615"/>
              <a:gd name="connsiteY3" fmla="*/ 0 h 6858000"/>
              <a:gd name="connsiteX4" fmla="*/ 7865615 w 7865615"/>
              <a:gd name="connsiteY4" fmla="*/ 6858000 h 6858000"/>
              <a:gd name="connsiteX5" fmla="*/ 7212263 w 7865615"/>
              <a:gd name="connsiteY5" fmla="*/ 6858000 h 6858000"/>
              <a:gd name="connsiteX6" fmla="*/ 4480673 w 7865615"/>
              <a:gd name="connsiteY6" fmla="*/ 6858000 h 6858000"/>
              <a:gd name="connsiteX7" fmla="*/ 3331306 w 7865615"/>
              <a:gd name="connsiteY7" fmla="*/ 6858000 h 6858000"/>
              <a:gd name="connsiteX8" fmla="*/ 60732 w 7865615"/>
              <a:gd name="connsiteY8" fmla="*/ 3587426 h 6858000"/>
              <a:gd name="connsiteX9" fmla="*/ 60732 w 7865615"/>
              <a:gd name="connsiteY9" fmla="*/ 3294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3354914" y="0"/>
                </a:moveTo>
                <a:lnTo>
                  <a:pt x="4457065" y="0"/>
                </a:lnTo>
                <a:lnTo>
                  <a:pt x="5619038" y="0"/>
                </a:lnTo>
                <a:lnTo>
                  <a:pt x="7865615" y="0"/>
                </a:lnTo>
                <a:lnTo>
                  <a:pt x="7865615" y="6858000"/>
                </a:lnTo>
                <a:lnTo>
                  <a:pt x="7212263" y="6858000"/>
                </a:lnTo>
                <a:lnTo>
                  <a:pt x="4480673" y="6858000"/>
                </a:lnTo>
                <a:lnTo>
                  <a:pt x="3331306" y="6858000"/>
                </a:lnTo>
                <a:lnTo>
                  <a:pt x="60732" y="3587426"/>
                </a:lnTo>
                <a:cubicBezTo>
                  <a:pt x="-20244" y="3506449"/>
                  <a:pt x="-20244" y="3375159"/>
                  <a:pt x="60732" y="32941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3692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CFB63C-8719-4A56-9AE9-2AE7BBFD27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19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19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1 w 7219949"/>
              <a:gd name="connsiteY427" fmla="*/ 2753886 h 6791323"/>
              <a:gd name="connsiteX428" fmla="*/ 5888550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0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5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3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09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6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2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1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7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0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7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89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5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7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4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3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4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3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7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3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3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1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3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099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7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0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4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2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0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0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4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5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0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1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1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79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899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2 w 7219949"/>
              <a:gd name="connsiteY847" fmla="*/ 3495306 h 6791323"/>
              <a:gd name="connsiteX848" fmla="*/ 5767938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59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39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3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39 w 7219949"/>
              <a:gd name="connsiteY912" fmla="*/ 4077587 h 6791323"/>
              <a:gd name="connsiteX913" fmla="*/ 5798288 w 7219949"/>
              <a:gd name="connsiteY913" fmla="*/ 3896929 h 6791323"/>
              <a:gd name="connsiteX914" fmla="*/ 5786158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8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5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5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1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3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4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7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1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3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4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89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7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0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60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7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1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3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4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0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1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0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8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3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4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0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0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6 w 7219949"/>
              <a:gd name="connsiteY1280" fmla="*/ 6322732 h 6791323"/>
              <a:gd name="connsiteX1281" fmla="*/ 3911562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2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8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1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6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4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7 w 7219949"/>
              <a:gd name="connsiteY1359" fmla="*/ 6429900 h 6791323"/>
              <a:gd name="connsiteX1360" fmla="*/ 3445894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50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4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4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4 w 7219949"/>
              <a:gd name="connsiteY1409" fmla="*/ 6363558 h 6791323"/>
              <a:gd name="connsiteX1410" fmla="*/ 3428553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1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8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50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7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3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5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39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09 w 7219949"/>
              <a:gd name="connsiteY1472" fmla="*/ 6279893 h 6791323"/>
              <a:gd name="connsiteX1473" fmla="*/ 3245704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4 w 7219949"/>
              <a:gd name="connsiteY1496" fmla="*/ 6593704 h 6791323"/>
              <a:gd name="connsiteX1497" fmla="*/ 3148561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19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19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0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7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3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6" y="2810066"/>
                  <a:pt x="5963026" y="2805700"/>
                </a:cubicBezTo>
                <a:cubicBezTo>
                  <a:pt x="5957468" y="2801334"/>
                  <a:pt x="5949210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8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6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1" y="2753886"/>
                </a:cubicBezTo>
                <a:cubicBezTo>
                  <a:pt x="5897292" y="2751557"/>
                  <a:pt x="5894433" y="2749520"/>
                  <a:pt x="5888550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2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0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6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7" y="2666885"/>
                  <a:pt x="5772677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4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0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5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2" y="2699497"/>
                  <a:pt x="5795182" y="2691056"/>
                  <a:pt x="5789137" y="2687566"/>
                </a:cubicBezTo>
                <a:cubicBezTo>
                  <a:pt x="5780394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3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79" y="2482121"/>
                  <a:pt x="5491983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0" y="2419272"/>
                  <a:pt x="5395809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1" y="2351182"/>
                  <a:pt x="5301417" y="2343903"/>
                  <a:pt x="5292836" y="2337793"/>
                </a:cubicBezTo>
                <a:cubicBezTo>
                  <a:pt x="5290138" y="2335464"/>
                  <a:pt x="5284255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4" y="2343028"/>
                  <a:pt x="5310485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2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1" y="2266485"/>
                </a:cubicBezTo>
                <a:cubicBezTo>
                  <a:pt x="5200711" y="2266485"/>
                  <a:pt x="5200711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7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0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7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3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60" y="2043011"/>
                  <a:pt x="4886177" y="2049413"/>
                  <a:pt x="4894760" y="2055525"/>
                </a:cubicBezTo>
                <a:cubicBezTo>
                  <a:pt x="4900481" y="2059599"/>
                  <a:pt x="4906201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89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499" y="2173962"/>
                  <a:pt x="5066220" y="2178038"/>
                  <a:pt x="5071616" y="2182696"/>
                </a:cubicBezTo>
                <a:cubicBezTo>
                  <a:pt x="5094500" y="2198992"/>
                  <a:pt x="5120242" y="2217323"/>
                  <a:pt x="5143126" y="2233620"/>
                </a:cubicBezTo>
                <a:cubicBezTo>
                  <a:pt x="5143287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1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7" y="2431214"/>
                  <a:pt x="5422470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5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7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4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3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3" y="2712220"/>
                  <a:pt x="5792513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4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3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1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7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5" y="3437442"/>
                  <a:pt x="6060735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5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3" y="3399311"/>
                </a:cubicBezTo>
                <a:cubicBezTo>
                  <a:pt x="5998060" y="3401424"/>
                  <a:pt x="6000876" y="3403536"/>
                  <a:pt x="6006508" y="3407760"/>
                </a:cubicBezTo>
                <a:cubicBezTo>
                  <a:pt x="6014956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7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2" y="3058034"/>
                  <a:pt x="5541289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8" y="3228111"/>
                  <a:pt x="5802547" y="3243846"/>
                </a:cubicBezTo>
                <a:cubicBezTo>
                  <a:pt x="5808179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2" y="3353050"/>
                  <a:pt x="5955773" y="3362880"/>
                </a:cubicBezTo>
                <a:cubicBezTo>
                  <a:pt x="5961405" y="3367106"/>
                  <a:pt x="5967038" y="3371331"/>
                  <a:pt x="5969853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1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3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2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0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1" y="2992976"/>
                  <a:pt x="5464099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4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7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0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4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4" y="3196651"/>
                </a:cubicBezTo>
                <a:cubicBezTo>
                  <a:pt x="5563464" y="3195486"/>
                  <a:pt x="5557832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3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2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6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1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69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8" y="3237904"/>
                  <a:pt x="5674136" y="3234843"/>
                  <a:pt x="5671320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0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19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4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5" y="3046184"/>
                  <a:pt x="5407200" y="3040063"/>
                  <a:pt x="5399307" y="3032777"/>
                </a:cubicBezTo>
                <a:cubicBezTo>
                  <a:pt x="5390858" y="3026438"/>
                  <a:pt x="5383520" y="3018204"/>
                  <a:pt x="5378995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8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0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1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0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8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1" y="2920086"/>
                </a:cubicBezTo>
                <a:cubicBezTo>
                  <a:pt x="5165411" y="2920086"/>
                  <a:pt x="5164857" y="2921035"/>
                  <a:pt x="5164857" y="2921035"/>
                </a:cubicBezTo>
                <a:cubicBezTo>
                  <a:pt x="5185125" y="2934874"/>
                  <a:pt x="5196434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8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0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79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4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899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099" y="3199985"/>
                  <a:pt x="5352810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09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2" y="3495306"/>
                </a:cubicBezTo>
                <a:cubicBezTo>
                  <a:pt x="5747625" y="3504188"/>
                  <a:pt x="5756074" y="3510526"/>
                  <a:pt x="5767938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59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2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1" y="3533567"/>
                  <a:pt x="5733600" y="3539904"/>
                </a:cubicBezTo>
                <a:cubicBezTo>
                  <a:pt x="5738677" y="3545078"/>
                  <a:pt x="5748235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5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39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5" y="3738703"/>
                  <a:pt x="5915940" y="3740815"/>
                </a:cubicBezTo>
                <a:cubicBezTo>
                  <a:pt x="5926650" y="3750213"/>
                  <a:pt x="5933990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8" y="3778067"/>
                  <a:pt x="5934123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4" y="3788413"/>
                  <a:pt x="5947650" y="3790525"/>
                  <a:pt x="5953283" y="3794750"/>
                </a:cubicBezTo>
                <a:cubicBezTo>
                  <a:pt x="5966254" y="3807210"/>
                  <a:pt x="5982553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59" y="3854118"/>
                  <a:pt x="6040029" y="3861187"/>
                  <a:pt x="6051294" y="3869637"/>
                </a:cubicBezTo>
                <a:cubicBezTo>
                  <a:pt x="6080563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8" y="4085991"/>
                  <a:pt x="6020839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8" y="3884415"/>
                </a:lnTo>
                <a:lnTo>
                  <a:pt x="5776155" y="3893232"/>
                </a:lnTo>
                <a:cubicBezTo>
                  <a:pt x="5765636" y="3898782"/>
                  <a:pt x="5755478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0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8" y="3898424"/>
                </a:cubicBezTo>
                <a:lnTo>
                  <a:pt x="5666613" y="3907431"/>
                </a:lnTo>
                <a:cubicBezTo>
                  <a:pt x="5687013" y="3931590"/>
                  <a:pt x="5705559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4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5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6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79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8" y="4551893"/>
                  <a:pt x="6005102" y="4582192"/>
                </a:cubicBezTo>
                <a:cubicBezTo>
                  <a:pt x="6012523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1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8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2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7" y="5040217"/>
                  <a:pt x="5796720" y="5044362"/>
                  <a:pt x="5802054" y="5049059"/>
                </a:cubicBezTo>
                <a:cubicBezTo>
                  <a:pt x="5812103" y="5059353"/>
                  <a:pt x="5819485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3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39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5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6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4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6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6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1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5" y="5155870"/>
                </a:cubicBezTo>
                <a:cubicBezTo>
                  <a:pt x="5752320" y="5146474"/>
                  <a:pt x="5741654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1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3" y="5118428"/>
                </a:cubicBezTo>
                <a:cubicBezTo>
                  <a:pt x="5702676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2" y="5152833"/>
                  <a:pt x="5703682" y="5142540"/>
                  <a:pt x="5695682" y="5135494"/>
                </a:cubicBezTo>
                <a:cubicBezTo>
                  <a:pt x="5690349" y="5130796"/>
                  <a:pt x="5687067" y="5129346"/>
                  <a:pt x="5685834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5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7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1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6" y="5329843"/>
                  <a:pt x="5366272" y="5354779"/>
                </a:cubicBezTo>
                <a:cubicBezTo>
                  <a:pt x="5352903" y="5363187"/>
                  <a:pt x="5340497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89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0" y="5240690"/>
                  <a:pt x="5043431" y="5239603"/>
                </a:cubicBezTo>
                <a:cubicBezTo>
                  <a:pt x="5090253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3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1" y="5615739"/>
                  <a:pt x="5075144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89" y="5576961"/>
                  <a:pt x="4983606" y="5571014"/>
                </a:cubicBezTo>
                <a:cubicBezTo>
                  <a:pt x="4929804" y="5522088"/>
                  <a:pt x="4855991" y="5518393"/>
                  <a:pt x="4802189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7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5" y="5212758"/>
                  <a:pt x="4411620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1" y="5173781"/>
                  <a:pt x="4364278" y="5167461"/>
                </a:cubicBezTo>
                <a:cubicBezTo>
                  <a:pt x="4355816" y="5161142"/>
                  <a:pt x="4345754" y="5150614"/>
                  <a:pt x="4335460" y="5147443"/>
                </a:cubicBezTo>
                <a:cubicBezTo>
                  <a:pt x="4328596" y="5145331"/>
                  <a:pt x="4327607" y="5140075"/>
                  <a:pt x="4321967" y="5135861"/>
                </a:cubicBezTo>
                <a:cubicBezTo>
                  <a:pt x="4288117" y="5110580"/>
                  <a:pt x="4251447" y="5083194"/>
                  <a:pt x="4214777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5" y="5066300"/>
                  <a:pt x="4207446" y="5068406"/>
                </a:cubicBezTo>
                <a:cubicBezTo>
                  <a:pt x="4224371" y="5081047"/>
                  <a:pt x="4241295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1" y="5116854"/>
                </a:cubicBezTo>
                <a:cubicBezTo>
                  <a:pt x="4268281" y="5116854"/>
                  <a:pt x="4268281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7" y="5045206"/>
                  <a:pt x="4157427" y="5043100"/>
                  <a:pt x="4157427" y="5043100"/>
                </a:cubicBezTo>
                <a:cubicBezTo>
                  <a:pt x="4142335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3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2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4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8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6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0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79" y="5233533"/>
                  <a:pt x="4280710" y="5234590"/>
                  <a:pt x="4283531" y="5236698"/>
                </a:cubicBezTo>
                <a:cubicBezTo>
                  <a:pt x="4291993" y="5243017"/>
                  <a:pt x="4296413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19" y="5311461"/>
                  <a:pt x="4378592" y="5316731"/>
                  <a:pt x="4384234" y="5320945"/>
                </a:cubicBezTo>
                <a:cubicBezTo>
                  <a:pt x="4387055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0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0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1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0" y="5757062"/>
                </a:lnTo>
                <a:lnTo>
                  <a:pt x="4937260" y="5780871"/>
                </a:lnTo>
                <a:cubicBezTo>
                  <a:pt x="4927476" y="5788189"/>
                  <a:pt x="4925813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2" y="6154695"/>
                  <a:pt x="4446584" y="6173472"/>
                  <a:pt x="4397068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6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2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3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7" y="6162383"/>
                  <a:pt x="4233263" y="6164269"/>
                  <a:pt x="4241644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2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6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3" y="6438925"/>
                  <a:pt x="4313571" y="6422687"/>
                </a:cubicBezTo>
                <a:cubicBezTo>
                  <a:pt x="4305191" y="6403478"/>
                  <a:pt x="4288684" y="6382384"/>
                  <a:pt x="4311838" y="6366653"/>
                </a:cubicBezTo>
                <a:cubicBezTo>
                  <a:pt x="4331411" y="6352012"/>
                  <a:pt x="4349577" y="6363899"/>
                  <a:pt x="4362500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0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4" y="6544975"/>
                  <a:pt x="4160845" y="6556065"/>
                  <a:pt x="4167307" y="6567157"/>
                </a:cubicBezTo>
                <a:cubicBezTo>
                  <a:pt x="4172809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0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4" y="6344261"/>
                  <a:pt x="3975519" y="6373039"/>
                  <a:pt x="3948711" y="6324618"/>
                </a:cubicBezTo>
                <a:cubicBezTo>
                  <a:pt x="3947751" y="6320559"/>
                  <a:pt x="3944167" y="6321646"/>
                  <a:pt x="3940586" y="6322732"/>
                </a:cubicBezTo>
                <a:cubicBezTo>
                  <a:pt x="3883277" y="6340131"/>
                  <a:pt x="3874710" y="6368836"/>
                  <a:pt x="3911562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2" y="6603188"/>
                </a:cubicBezTo>
                <a:cubicBezTo>
                  <a:pt x="3935707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8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2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8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0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2" y="6448229"/>
                  <a:pt x="3611928" y="6438507"/>
                  <a:pt x="3602138" y="6427960"/>
                </a:cubicBezTo>
                <a:cubicBezTo>
                  <a:pt x="3599691" y="6425323"/>
                  <a:pt x="3599691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1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1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6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8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4" y="6660874"/>
                  <a:pt x="3742695" y="6654731"/>
                  <a:pt x="3733131" y="6646757"/>
                </a:cubicBezTo>
                <a:lnTo>
                  <a:pt x="3643074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7" y="6429900"/>
                </a:lnTo>
                <a:lnTo>
                  <a:pt x="3445894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0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39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1" y="6315787"/>
                  <a:pt x="3343145" y="6320072"/>
                  <a:pt x="3338250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8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4" y="6166978"/>
                  <a:pt x="3194901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3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4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4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8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2" y="6376743"/>
                  <a:pt x="3449146" y="6371469"/>
                  <a:pt x="3441804" y="6363558"/>
                </a:cubicBezTo>
                <a:cubicBezTo>
                  <a:pt x="3436908" y="6358285"/>
                  <a:pt x="3432385" y="6358121"/>
                  <a:pt x="3428553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19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1" y="6275721"/>
                </a:cubicBezTo>
                <a:cubicBezTo>
                  <a:pt x="3350228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7" y="6207827"/>
                  <a:pt x="3289355" y="6200905"/>
                </a:cubicBezTo>
                <a:cubicBezTo>
                  <a:pt x="3277436" y="6181787"/>
                  <a:pt x="3274989" y="6179149"/>
                  <a:pt x="3261738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5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70" y="6011386"/>
                  <a:pt x="3112750" y="6005949"/>
                </a:cubicBezTo>
                <a:cubicBezTo>
                  <a:pt x="3104022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50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7" y="5976953"/>
                </a:cubicBezTo>
                <a:cubicBezTo>
                  <a:pt x="3066720" y="5983051"/>
                  <a:pt x="3067091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5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3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5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5" y="6067279"/>
                  <a:pt x="3093905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1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39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3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1" y="6214626"/>
                  <a:pt x="3202607" y="6248741"/>
                  <a:pt x="3218409" y="6279893"/>
                </a:cubicBezTo>
                <a:cubicBezTo>
                  <a:pt x="3226124" y="6292913"/>
                  <a:pt x="3235914" y="6303460"/>
                  <a:pt x="3245704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4" y="6593704"/>
                </a:cubicBezTo>
                <a:cubicBezTo>
                  <a:pt x="3253021" y="6661989"/>
                  <a:pt x="3199222" y="6613060"/>
                  <a:pt x="3148561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990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70"/>
            <a:ext cx="388935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144855" y="1393370"/>
            <a:ext cx="390229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302650" y="1393370"/>
            <a:ext cx="388935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4015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3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48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72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9" r:id="rId3"/>
    <p:sldLayoutId id="2147483668" r:id="rId4"/>
    <p:sldLayoutId id="2147483670" r:id="rId5"/>
    <p:sldLayoutId id="2147483673" r:id="rId6"/>
    <p:sldLayoutId id="2147483674" r:id="rId7"/>
    <p:sldLayoutId id="2147483675" r:id="rId8"/>
    <p:sldLayoutId id="2147483671" r:id="rId9"/>
    <p:sldLayoutId id="2147483672" r:id="rId10"/>
    <p:sldLayoutId id="2147483676" r:id="rId11"/>
    <p:sldLayoutId id="2147483665" r:id="rId12"/>
    <p:sldLayoutId id="2147483678" r:id="rId13"/>
    <p:sldLayoutId id="2147483679" r:id="rId14"/>
    <p:sldLayoutId id="2147483680" r:id="rId15"/>
    <p:sldLayoutId id="2147483681" r:id="rId16"/>
    <p:sldLayoutId id="2147483677" r:id="rId17"/>
    <p:sldLayoutId id="2147483660" r:id="rId18"/>
    <p:sldLayoutId id="2147483659" r:id="rId19"/>
    <p:sldLayoutId id="214748368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>
            <a:extLst>
              <a:ext uri="{FF2B5EF4-FFF2-40B4-BE49-F238E27FC236}">
                <a16:creationId xmlns:a16="http://schemas.microsoft.com/office/drawing/2014/main" id="{BE647175-CCDB-4E22-AD82-A3D8D4A572BC}"/>
              </a:ext>
            </a:extLst>
          </p:cNvPr>
          <p:cNvSpPr/>
          <p:nvPr/>
        </p:nvSpPr>
        <p:spPr>
          <a:xfrm>
            <a:off x="-284" y="4599610"/>
            <a:ext cx="12192000" cy="161998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B4891078-3790-49FA-A89F-DCB85C2F6207}"/>
              </a:ext>
            </a:extLst>
          </p:cNvPr>
          <p:cNvSpPr/>
          <p:nvPr/>
        </p:nvSpPr>
        <p:spPr>
          <a:xfrm>
            <a:off x="-142" y="4719970"/>
            <a:ext cx="12192000" cy="137926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B76E31-A13F-4FA1-BB78-99AA06F8AE34}"/>
              </a:ext>
            </a:extLst>
          </p:cNvPr>
          <p:cNvGrpSpPr/>
          <p:nvPr/>
        </p:nvGrpSpPr>
        <p:grpSpPr>
          <a:xfrm>
            <a:off x="10045398" y="187384"/>
            <a:ext cx="1682803" cy="413563"/>
            <a:chOff x="3275856" y="1242391"/>
            <a:chExt cx="1656184" cy="407020"/>
          </a:xfrm>
        </p:grpSpPr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223B111F-273B-44AB-A6BD-7A8729C971C6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20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FDBC744C-3D89-4C9F-9E69-16620940E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0" y="471997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142" y="559952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6EA12F-D272-48E8-A54C-CD47F34A7CBC}"/>
              </a:ext>
            </a:extLst>
          </p:cNvPr>
          <p:cNvGrpSpPr/>
          <p:nvPr/>
        </p:nvGrpSpPr>
        <p:grpSpPr>
          <a:xfrm>
            <a:off x="463799" y="310394"/>
            <a:ext cx="1684599" cy="413563"/>
            <a:chOff x="864753" y="5755727"/>
            <a:chExt cx="1544830" cy="413563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20DFD680-AEA0-492B-81D7-5C7D74BBD510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AD1180-39B8-45DC-A548-7771FE8503D7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467B761-1704-45CD-A86D-DFFD7365A224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3A35381-C711-4CB1-880C-8E2FFB267AC3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A47CF86-69FE-4632-A757-250EE6C5F87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EEDE8F-ED41-4B12-9645-1792BCB28126}"/>
                </a:ext>
              </a:extLst>
            </p:cNvPr>
            <p:cNvSpPr/>
            <p:nvPr/>
          </p:nvSpPr>
          <p:spPr>
            <a:xfrm>
              <a:off x="2040717" y="6029473"/>
              <a:ext cx="164499" cy="50365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6" name="TextBox 15">
            <a:hlinkClick r:id="rId2"/>
            <a:extLst>
              <a:ext uri="{FF2B5EF4-FFF2-40B4-BE49-F238E27FC236}">
                <a16:creationId xmlns:a16="http://schemas.microsoft.com/office/drawing/2014/main" id="{1673091C-A0E3-4AEA-850F-3742D4645E44}"/>
              </a:ext>
            </a:extLst>
          </p:cNvPr>
          <p:cNvSpPr txBox="1"/>
          <p:nvPr/>
        </p:nvSpPr>
        <p:spPr>
          <a:xfrm>
            <a:off x="0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3">
            <a:extLst>
              <a:ext uri="{FF2B5EF4-FFF2-40B4-BE49-F238E27FC236}">
                <a16:creationId xmlns:a16="http://schemas.microsoft.com/office/drawing/2014/main" id="{073BE42F-1EAE-4C0B-A19F-5D88109C1520}"/>
              </a:ext>
            </a:extLst>
          </p:cNvPr>
          <p:cNvCxnSpPr/>
          <p:nvPr/>
        </p:nvCxnSpPr>
        <p:spPr>
          <a:xfrm rot="5400000" flipH="1" flipV="1">
            <a:off x="6185744" y="3999186"/>
            <a:ext cx="888123" cy="1080000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4">
            <a:extLst>
              <a:ext uri="{FF2B5EF4-FFF2-40B4-BE49-F238E27FC236}">
                <a16:creationId xmlns:a16="http://schemas.microsoft.com/office/drawing/2014/main" id="{8BF428FD-8D8D-4770-B9A6-E683418A267A}"/>
              </a:ext>
            </a:extLst>
          </p:cNvPr>
          <p:cNvCxnSpPr>
            <a:cxnSpLocks/>
          </p:cNvCxnSpPr>
          <p:nvPr/>
        </p:nvCxnSpPr>
        <p:spPr>
          <a:xfrm rot="16200000" flipV="1">
            <a:off x="5105410" y="4446720"/>
            <a:ext cx="895068" cy="1080000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9E38813-5009-44E4-BDD0-139F3DF96921}"/>
              </a:ext>
            </a:extLst>
          </p:cNvPr>
          <p:cNvGrpSpPr/>
          <p:nvPr/>
        </p:nvGrpSpPr>
        <p:grpSpPr>
          <a:xfrm>
            <a:off x="901667" y="1939023"/>
            <a:ext cx="3175671" cy="923330"/>
            <a:chOff x="5889060" y="3872747"/>
            <a:chExt cx="2527679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F73021-AE02-4B04-9212-B7EE3C66D26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9B9719-32B1-4308-B1F1-B9A98E49737E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09E575-AA71-4A4A-BC03-4718DD134D86}"/>
              </a:ext>
            </a:extLst>
          </p:cNvPr>
          <p:cNvGrpSpPr/>
          <p:nvPr/>
        </p:nvGrpSpPr>
        <p:grpSpPr>
          <a:xfrm>
            <a:off x="1074136" y="3671938"/>
            <a:ext cx="3289526" cy="923330"/>
            <a:chOff x="5889060" y="3872747"/>
            <a:chExt cx="252767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B45FEC-FF7E-4394-BBA6-FF66D5B7B15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76D5BB-E9C4-4478-B6B5-85BF749C298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84D8AC-9C94-45D6-9BEE-F06BC289E8F7}"/>
              </a:ext>
            </a:extLst>
          </p:cNvPr>
          <p:cNvGrpSpPr/>
          <p:nvPr/>
        </p:nvGrpSpPr>
        <p:grpSpPr>
          <a:xfrm>
            <a:off x="8098513" y="1742732"/>
            <a:ext cx="3182019" cy="923330"/>
            <a:chOff x="5889060" y="3872747"/>
            <a:chExt cx="252767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0E4582-1A3D-4AE7-A62A-2BEC2120EB1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182C0F-1DE1-465D-8E0C-3B340A06021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FA9C6A-2CE1-4236-B2CB-26E64349366D}"/>
              </a:ext>
            </a:extLst>
          </p:cNvPr>
          <p:cNvGrpSpPr/>
          <p:nvPr/>
        </p:nvGrpSpPr>
        <p:grpSpPr>
          <a:xfrm>
            <a:off x="7785805" y="3177326"/>
            <a:ext cx="3206201" cy="923330"/>
            <a:chOff x="5889060" y="3872747"/>
            <a:chExt cx="2527679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8A8AE6-BAF1-4E38-85E2-40F9F60EEB0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A49B96-2215-450B-9506-22FA07FBB15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id="{8EB68C67-34AC-435F-8130-932A77BB5BD8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36473" y="2945367"/>
            <a:ext cx="1675165" cy="1440000"/>
          </a:xfrm>
          <a:prstGeom prst="bentConnector3">
            <a:avLst>
              <a:gd name="adj1" fmla="val 55248"/>
            </a:avLst>
          </a:prstGeom>
          <a:ln w="508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8">
            <a:extLst>
              <a:ext uri="{FF2B5EF4-FFF2-40B4-BE49-F238E27FC236}">
                <a16:creationId xmlns:a16="http://schemas.microsoft.com/office/drawing/2014/main" id="{60EEFA16-179E-4418-9707-1394976FC77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93382" y="2404803"/>
            <a:ext cx="1044000" cy="1440000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3AC5F88-8C8E-44C8-8C32-81D281865221}"/>
              </a:ext>
            </a:extLst>
          </p:cNvPr>
          <p:cNvSpPr txBox="1"/>
          <p:nvPr/>
        </p:nvSpPr>
        <p:spPr>
          <a:xfrm>
            <a:off x="4655735" y="3191285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03A968-F108-436A-9317-9A910F920C64}"/>
              </a:ext>
            </a:extLst>
          </p:cNvPr>
          <p:cNvSpPr txBox="1"/>
          <p:nvPr/>
        </p:nvSpPr>
        <p:spPr>
          <a:xfrm>
            <a:off x="7024271" y="2655815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9C8C26-E61D-46DD-8A8A-8BF8D417E2EC}"/>
              </a:ext>
            </a:extLst>
          </p:cNvPr>
          <p:cNvSpPr txBox="1"/>
          <p:nvPr/>
        </p:nvSpPr>
        <p:spPr>
          <a:xfrm>
            <a:off x="6669253" y="4040341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44EA27-0FFB-4E79-9DA6-AFDC57438F85}"/>
              </a:ext>
            </a:extLst>
          </p:cNvPr>
          <p:cNvSpPr txBox="1"/>
          <p:nvPr/>
        </p:nvSpPr>
        <p:spPr>
          <a:xfrm>
            <a:off x="5015013" y="4484561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48E72F-067A-4740-A96B-3F43F58A9A19}"/>
              </a:ext>
            </a:extLst>
          </p:cNvPr>
          <p:cNvCxnSpPr/>
          <p:nvPr/>
        </p:nvCxnSpPr>
        <p:spPr>
          <a:xfrm flipV="1">
            <a:off x="6090948" y="1865754"/>
            <a:ext cx="7198" cy="1253947"/>
          </a:xfrm>
          <a:prstGeom prst="straightConnector1">
            <a:avLst/>
          </a:prstGeom>
          <a:ln w="508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6">
            <a:extLst>
              <a:ext uri="{FF2B5EF4-FFF2-40B4-BE49-F238E27FC236}">
                <a16:creationId xmlns:a16="http://schemas.microsoft.com/office/drawing/2014/main" id="{F0E386FB-D5A3-4409-907C-60BBD4AF5AFC}"/>
              </a:ext>
            </a:extLst>
          </p:cNvPr>
          <p:cNvSpPr/>
          <p:nvPr/>
        </p:nvSpPr>
        <p:spPr>
          <a:xfrm>
            <a:off x="6764750" y="3255712"/>
            <a:ext cx="810106" cy="81010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id="{1D94C71F-8C3C-4DE2-B98F-9041174A6AF1}"/>
              </a:ext>
            </a:extLst>
          </p:cNvPr>
          <p:cNvSpPr/>
          <p:nvPr/>
        </p:nvSpPr>
        <p:spPr>
          <a:xfrm>
            <a:off x="4607892" y="3728550"/>
            <a:ext cx="810106" cy="810106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6" name="Oval 32">
            <a:extLst>
              <a:ext uri="{FF2B5EF4-FFF2-40B4-BE49-F238E27FC236}">
                <a16:creationId xmlns:a16="http://schemas.microsoft.com/office/drawing/2014/main" id="{0B717D8A-6960-42EB-8ACA-866A72D30FCC}"/>
              </a:ext>
            </a:extLst>
          </p:cNvPr>
          <p:cNvSpPr/>
          <p:nvPr/>
        </p:nvSpPr>
        <p:spPr>
          <a:xfrm>
            <a:off x="4240206" y="2001864"/>
            <a:ext cx="810106" cy="81010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BAF5F006-DF8F-448B-8F77-B9F963B9F83C}"/>
              </a:ext>
            </a:extLst>
          </p:cNvPr>
          <p:cNvSpPr/>
          <p:nvPr/>
        </p:nvSpPr>
        <p:spPr>
          <a:xfrm>
            <a:off x="7125538" y="1799344"/>
            <a:ext cx="810106" cy="81010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E8CEE755-2C13-4341-A59B-CF88AAF619EF}"/>
              </a:ext>
            </a:extLst>
          </p:cNvPr>
          <p:cNvSpPr/>
          <p:nvPr/>
        </p:nvSpPr>
        <p:spPr>
          <a:xfrm>
            <a:off x="7403510" y="203384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94E2814C-23F3-4CAB-9006-0832B4D8D974}"/>
              </a:ext>
            </a:extLst>
          </p:cNvPr>
          <p:cNvSpPr/>
          <p:nvPr/>
        </p:nvSpPr>
        <p:spPr>
          <a:xfrm>
            <a:off x="4492394" y="224559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58FF8CCD-5EC0-443D-803C-AFA3FC3B4088}"/>
              </a:ext>
            </a:extLst>
          </p:cNvPr>
          <p:cNvSpPr/>
          <p:nvPr/>
        </p:nvSpPr>
        <p:spPr>
          <a:xfrm>
            <a:off x="6966302" y="350838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B73F7F26-2C88-4A31-8B73-1D70D5D1DCB0}"/>
              </a:ext>
            </a:extLst>
          </p:cNvPr>
          <p:cNvSpPr/>
          <p:nvPr/>
        </p:nvSpPr>
        <p:spPr>
          <a:xfrm>
            <a:off x="4795280" y="390450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8" name="그룹 14">
            <a:extLst>
              <a:ext uri="{FF2B5EF4-FFF2-40B4-BE49-F238E27FC236}">
                <a16:creationId xmlns:a16="http://schemas.microsoft.com/office/drawing/2014/main" id="{7A4485C3-989B-4194-A815-BB273EB24773}"/>
              </a:ext>
            </a:extLst>
          </p:cNvPr>
          <p:cNvGrpSpPr/>
          <p:nvPr/>
        </p:nvGrpSpPr>
        <p:grpSpPr>
          <a:xfrm>
            <a:off x="5779368" y="5185850"/>
            <a:ext cx="620873" cy="976025"/>
            <a:chOff x="6163612" y="1966761"/>
            <a:chExt cx="2991257" cy="4702319"/>
          </a:xfrm>
          <a:solidFill>
            <a:schemeClr val="bg1"/>
          </a:solidFill>
        </p:grpSpPr>
        <p:sp>
          <p:nvSpPr>
            <p:cNvPr id="39" name="자유형: 도형 69">
              <a:extLst>
                <a:ext uri="{FF2B5EF4-FFF2-40B4-BE49-F238E27FC236}">
                  <a16:creationId xmlns:a16="http://schemas.microsoft.com/office/drawing/2014/main" id="{A82A1AF3-E276-4D72-BCAE-2D8AEF24E750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자유형: 도형 79">
              <a:extLst>
                <a:ext uri="{FF2B5EF4-FFF2-40B4-BE49-F238E27FC236}">
                  <a16:creationId xmlns:a16="http://schemas.microsoft.com/office/drawing/2014/main" id="{6034C3D4-C61B-46AE-89CB-491C0E95CC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91467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A94E27-E799-4CAD-9C7C-0DBD89BDDCBC}"/>
              </a:ext>
            </a:extLst>
          </p:cNvPr>
          <p:cNvSpPr txBox="1"/>
          <p:nvPr/>
        </p:nvSpPr>
        <p:spPr>
          <a:xfrm>
            <a:off x="4020761" y="6147443"/>
            <a:ext cx="415047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5C280-1839-4F64-8C9B-B4A13969FFFC}"/>
              </a:ext>
            </a:extLst>
          </p:cNvPr>
          <p:cNvSpPr txBox="1"/>
          <p:nvPr/>
        </p:nvSpPr>
        <p:spPr>
          <a:xfrm>
            <a:off x="1995202" y="4094105"/>
            <a:ext cx="79431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2FFD3-EB16-4767-A533-914EF5D8E856}"/>
              </a:ext>
            </a:extLst>
          </p:cNvPr>
          <p:cNvSpPr txBox="1"/>
          <p:nvPr/>
        </p:nvSpPr>
        <p:spPr>
          <a:xfrm>
            <a:off x="4252799" y="4836944"/>
            <a:ext cx="342798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Simple PowerPoint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62B34-A08E-4F80-9F74-FDA64C7BAD19}"/>
              </a:ext>
            </a:extLst>
          </p:cNvPr>
          <p:cNvSpPr txBox="1"/>
          <p:nvPr/>
        </p:nvSpPr>
        <p:spPr>
          <a:xfrm>
            <a:off x="1010584" y="5350278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E4B91-3825-4D85-B7DF-BB9F91FF75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7171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A0D9FFCD-E4E4-4B04-81E5-BBA6A4C8A15F}"/>
              </a:ext>
            </a:extLst>
          </p:cNvPr>
          <p:cNvSpPr/>
          <p:nvPr/>
        </p:nvSpPr>
        <p:spPr>
          <a:xfrm>
            <a:off x="1095757" y="1726483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74EECB-3823-4306-A784-2A4DD3A1FB95}"/>
              </a:ext>
            </a:extLst>
          </p:cNvPr>
          <p:cNvSpPr/>
          <p:nvPr/>
        </p:nvSpPr>
        <p:spPr>
          <a:xfrm>
            <a:off x="1090359" y="3174449"/>
            <a:ext cx="702055" cy="70205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38FC9466-643C-4BAC-AFFB-5716EB3C6093}"/>
              </a:ext>
            </a:extLst>
          </p:cNvPr>
          <p:cNvSpPr/>
          <p:nvPr/>
        </p:nvSpPr>
        <p:spPr>
          <a:xfrm>
            <a:off x="3633251" y="1726483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AF2A7A-69E8-4932-8A25-9146C2068366}"/>
              </a:ext>
            </a:extLst>
          </p:cNvPr>
          <p:cNvSpPr/>
          <p:nvPr/>
        </p:nvSpPr>
        <p:spPr>
          <a:xfrm>
            <a:off x="3627853" y="3174449"/>
            <a:ext cx="702055" cy="70205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EA39AB0-4D7B-43D8-8032-97F169E97594}"/>
              </a:ext>
            </a:extLst>
          </p:cNvPr>
          <p:cNvSpPr/>
          <p:nvPr/>
        </p:nvSpPr>
        <p:spPr>
          <a:xfrm>
            <a:off x="6170744" y="1726483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A20EEB-3A56-4F5C-A035-70661A54AD26}"/>
              </a:ext>
            </a:extLst>
          </p:cNvPr>
          <p:cNvSpPr/>
          <p:nvPr/>
        </p:nvSpPr>
        <p:spPr>
          <a:xfrm>
            <a:off x="6165346" y="3174449"/>
            <a:ext cx="702055" cy="702055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22A6CA-172D-4BDE-B6BE-C8059DC7E7B9}"/>
              </a:ext>
            </a:extLst>
          </p:cNvPr>
          <p:cNvGrpSpPr/>
          <p:nvPr/>
        </p:nvGrpSpPr>
        <p:grpSpPr>
          <a:xfrm>
            <a:off x="718756" y="4236542"/>
            <a:ext cx="1487941" cy="1477328"/>
            <a:chOff x="2725123" y="4283314"/>
            <a:chExt cx="1292073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4835A8-DC71-4EFC-A6BA-DC21C325BF52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7E197D-2CD9-4DE8-9023-3E73C78C9BD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53FACA-0CDB-4E9E-9125-4C84D6B004B3}"/>
              </a:ext>
            </a:extLst>
          </p:cNvPr>
          <p:cNvGrpSpPr/>
          <p:nvPr/>
        </p:nvGrpSpPr>
        <p:grpSpPr>
          <a:xfrm>
            <a:off x="3261206" y="4236542"/>
            <a:ext cx="1487941" cy="1477328"/>
            <a:chOff x="2725123" y="4283314"/>
            <a:chExt cx="1292073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C0E6C0-385D-413B-B4CA-7BE2F6E18142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411302-B72A-4E82-8C03-212E2899F0D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35AF36-4C0A-4211-A261-C8908AB2A490}"/>
              </a:ext>
            </a:extLst>
          </p:cNvPr>
          <p:cNvGrpSpPr/>
          <p:nvPr/>
        </p:nvGrpSpPr>
        <p:grpSpPr>
          <a:xfrm>
            <a:off x="5803656" y="4236542"/>
            <a:ext cx="1487941" cy="1477328"/>
            <a:chOff x="2725123" y="4283314"/>
            <a:chExt cx="1292073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C813DB-1A76-4586-A9D4-088912A2163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28FA41-36D0-4768-B98A-8454ADE6077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E0664D7-98C3-4BF8-8194-CA5777616563}"/>
              </a:ext>
            </a:extLst>
          </p:cNvPr>
          <p:cNvSpPr txBox="1"/>
          <p:nvPr/>
        </p:nvSpPr>
        <p:spPr>
          <a:xfrm>
            <a:off x="8708237" y="2783338"/>
            <a:ext cx="231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CD0623-ED87-4310-A37A-EB946665D249}"/>
              </a:ext>
            </a:extLst>
          </p:cNvPr>
          <p:cNvSpPr txBox="1"/>
          <p:nvPr/>
        </p:nvSpPr>
        <p:spPr>
          <a:xfrm>
            <a:off x="8708237" y="3050297"/>
            <a:ext cx="25221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435F50-92B9-47C5-A8AD-D499BB516E96}"/>
              </a:ext>
            </a:extLst>
          </p:cNvPr>
          <p:cNvSpPr txBox="1"/>
          <p:nvPr/>
        </p:nvSpPr>
        <p:spPr>
          <a:xfrm>
            <a:off x="8708237" y="1823198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3C0183EF-8D47-4B00-B51C-AF7340BCCEA0}"/>
              </a:ext>
            </a:extLst>
          </p:cNvPr>
          <p:cNvSpPr/>
          <p:nvPr/>
        </p:nvSpPr>
        <p:spPr>
          <a:xfrm rot="2700000">
            <a:off x="1329765" y="329333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10DEAE74-13FF-4A61-9B0A-3A5144436747}"/>
              </a:ext>
            </a:extLst>
          </p:cNvPr>
          <p:cNvSpPr/>
          <p:nvPr/>
        </p:nvSpPr>
        <p:spPr>
          <a:xfrm>
            <a:off x="3822720" y="337127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4E34A61F-219D-4193-B873-1A5085EB1AFF}"/>
              </a:ext>
            </a:extLst>
          </p:cNvPr>
          <p:cNvSpPr>
            <a:spLocks noChangeAspect="1"/>
          </p:cNvSpPr>
          <p:nvPr/>
        </p:nvSpPr>
        <p:spPr>
          <a:xfrm>
            <a:off x="6339034" y="334665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752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956C47E-647B-446A-BC8F-A8E1445DC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085970"/>
              </p:ext>
            </p:extLst>
          </p:nvPr>
        </p:nvGraphicFramePr>
        <p:xfrm>
          <a:off x="963053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3A0243-A520-4387-8216-CA53858F5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365489"/>
              </p:ext>
            </p:extLst>
          </p:nvPr>
        </p:nvGraphicFramePr>
        <p:xfrm>
          <a:off x="3670164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F030B5-7801-4A77-92DE-7496E4759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6624"/>
              </p:ext>
            </p:extLst>
          </p:nvPr>
        </p:nvGraphicFramePr>
        <p:xfrm>
          <a:off x="6377275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6549F0-084C-40A6-A733-AA9FAA472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544021"/>
              </p:ext>
            </p:extLst>
          </p:nvPr>
        </p:nvGraphicFramePr>
        <p:xfrm>
          <a:off x="9084387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986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28DDF0-D29D-44A9-86E1-06483CA4717A}"/>
              </a:ext>
            </a:extLst>
          </p:cNvPr>
          <p:cNvSpPr txBox="1"/>
          <p:nvPr/>
        </p:nvSpPr>
        <p:spPr>
          <a:xfrm>
            <a:off x="713272" y="20476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DB2DFD-1AE2-4F33-9747-69A8D44379A5}"/>
              </a:ext>
            </a:extLst>
          </p:cNvPr>
          <p:cNvSpPr txBox="1"/>
          <p:nvPr/>
        </p:nvSpPr>
        <p:spPr>
          <a:xfrm>
            <a:off x="713272" y="2562177"/>
            <a:ext cx="6194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believe that this Template will your Time, Money and Reputation.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9C37DE-580A-49DA-A03D-E4E08B5BED9D}"/>
              </a:ext>
            </a:extLst>
          </p:cNvPr>
          <p:cNvSpPr/>
          <p:nvPr/>
        </p:nvSpPr>
        <p:spPr>
          <a:xfrm>
            <a:off x="757966" y="4437112"/>
            <a:ext cx="2926794" cy="163420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05806-B571-49DA-8B6F-11191E5E541F}"/>
              </a:ext>
            </a:extLst>
          </p:cNvPr>
          <p:cNvSpPr/>
          <p:nvPr/>
        </p:nvSpPr>
        <p:spPr>
          <a:xfrm>
            <a:off x="4098826" y="4437112"/>
            <a:ext cx="2926794" cy="163420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CF94BB-AA0C-4D4B-8C86-D5BF87D210F3}"/>
              </a:ext>
            </a:extLst>
          </p:cNvPr>
          <p:cNvGrpSpPr/>
          <p:nvPr/>
        </p:nvGrpSpPr>
        <p:grpSpPr>
          <a:xfrm>
            <a:off x="911940" y="5032804"/>
            <a:ext cx="2618846" cy="923330"/>
            <a:chOff x="591574" y="5195758"/>
            <a:chExt cx="1682436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399294-44BE-4698-B399-0D4F3478F741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02E9BD-8D85-4D74-87E3-D850F73E843D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3BA1A7-5954-4523-B46F-FDEC4F5C4F9E}"/>
              </a:ext>
            </a:extLst>
          </p:cNvPr>
          <p:cNvGrpSpPr/>
          <p:nvPr/>
        </p:nvGrpSpPr>
        <p:grpSpPr>
          <a:xfrm>
            <a:off x="4252800" y="5032804"/>
            <a:ext cx="2618846" cy="923330"/>
            <a:chOff x="591574" y="5195758"/>
            <a:chExt cx="1682436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B29AE5-1086-4001-8738-159AC697E9B6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E1971E-A048-4477-8D9A-96079C1F4FBD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A0F99F2-6B5F-4417-B520-0901966C830E}"/>
              </a:ext>
            </a:extLst>
          </p:cNvPr>
          <p:cNvSpPr txBox="1"/>
          <p:nvPr/>
        </p:nvSpPr>
        <p:spPr>
          <a:xfrm>
            <a:off x="713272" y="78668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18B9307-35B5-4D40-A648-6F13350CF3E5}"/>
              </a:ext>
            </a:extLst>
          </p:cNvPr>
          <p:cNvSpPr/>
          <p:nvPr/>
        </p:nvSpPr>
        <p:spPr>
          <a:xfrm>
            <a:off x="2096879" y="457372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229B65-B344-468A-B631-3C9ED1EC25EA}"/>
              </a:ext>
            </a:extLst>
          </p:cNvPr>
          <p:cNvSpPr/>
          <p:nvPr/>
        </p:nvSpPr>
        <p:spPr>
          <a:xfrm rot="5400000">
            <a:off x="5415446" y="456940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856F6-7850-4403-BFE0-631A87CB478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E54AD9E-969C-4118-889F-203F2D157BDD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869352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4AD2AA-68FB-4181-B557-3BD977A6D7D9}"/>
              </a:ext>
            </a:extLst>
          </p:cNvPr>
          <p:cNvSpPr/>
          <p:nvPr/>
        </p:nvSpPr>
        <p:spPr>
          <a:xfrm>
            <a:off x="2" y="0"/>
            <a:ext cx="60904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72482D10-05F6-46DA-A923-BF58B48ED36C}"/>
              </a:ext>
            </a:extLst>
          </p:cNvPr>
          <p:cNvSpPr/>
          <p:nvPr/>
        </p:nvSpPr>
        <p:spPr>
          <a:xfrm>
            <a:off x="4186214" y="1664301"/>
            <a:ext cx="1934291" cy="4562154"/>
          </a:xfrm>
          <a:custGeom>
            <a:avLst/>
            <a:gdLst/>
            <a:ahLst/>
            <a:cxnLst/>
            <a:rect l="l" t="t" r="r" b="b"/>
            <a:pathLst>
              <a:path w="1574056" h="3712516">
                <a:moveTo>
                  <a:pt x="1185390" y="3439800"/>
                </a:moveTo>
                <a:lnTo>
                  <a:pt x="1574056" y="3439800"/>
                </a:lnTo>
                <a:lnTo>
                  <a:pt x="1574056" y="3711512"/>
                </a:lnTo>
                <a:cubicBezTo>
                  <a:pt x="1569524" y="3712486"/>
                  <a:pt x="1564959" y="3712516"/>
                  <a:pt x="1560375" y="3712516"/>
                </a:cubicBezTo>
                <a:cubicBezTo>
                  <a:pt x="1353277" y="3712516"/>
                  <a:pt x="1185390" y="3651466"/>
                  <a:pt x="1185390" y="3576158"/>
                </a:cubicBezTo>
                <a:close/>
                <a:moveTo>
                  <a:pt x="1187034" y="3209086"/>
                </a:moveTo>
                <a:lnTo>
                  <a:pt x="1574056" y="3209086"/>
                </a:lnTo>
                <a:lnTo>
                  <a:pt x="1574056" y="3379553"/>
                </a:lnTo>
                <a:lnTo>
                  <a:pt x="1187034" y="3379553"/>
                </a:lnTo>
                <a:cubicBezTo>
                  <a:pt x="1148472" y="3379553"/>
                  <a:pt x="1117211" y="3348291"/>
                  <a:pt x="1117211" y="3309730"/>
                </a:cubicBezTo>
                <a:lnTo>
                  <a:pt x="1117211" y="3278908"/>
                </a:lnTo>
                <a:cubicBezTo>
                  <a:pt x="1117211" y="3240347"/>
                  <a:pt x="1148472" y="3209086"/>
                  <a:pt x="1187034" y="3209086"/>
                </a:cubicBezTo>
                <a:close/>
                <a:moveTo>
                  <a:pt x="1152944" y="2978372"/>
                </a:moveTo>
                <a:lnTo>
                  <a:pt x="1574056" y="2978372"/>
                </a:lnTo>
                <a:lnTo>
                  <a:pt x="1574056" y="3148838"/>
                </a:lnTo>
                <a:lnTo>
                  <a:pt x="1152944" y="3148838"/>
                </a:lnTo>
                <a:cubicBezTo>
                  <a:pt x="1114382" y="3148838"/>
                  <a:pt x="1083121" y="3117577"/>
                  <a:pt x="1083121" y="3079015"/>
                </a:cubicBezTo>
                <a:lnTo>
                  <a:pt x="1083121" y="3048195"/>
                </a:lnTo>
                <a:cubicBezTo>
                  <a:pt x="1083121" y="3009633"/>
                  <a:pt x="1114382" y="2978372"/>
                  <a:pt x="1152944" y="2978372"/>
                </a:cubicBezTo>
                <a:close/>
                <a:moveTo>
                  <a:pt x="1118855" y="2747657"/>
                </a:moveTo>
                <a:lnTo>
                  <a:pt x="1574056" y="2747657"/>
                </a:lnTo>
                <a:lnTo>
                  <a:pt x="1574056" y="2918124"/>
                </a:lnTo>
                <a:lnTo>
                  <a:pt x="1118855" y="2918124"/>
                </a:lnTo>
                <a:cubicBezTo>
                  <a:pt x="1080292" y="2918124"/>
                  <a:pt x="1049031" y="2886862"/>
                  <a:pt x="1049031" y="2848301"/>
                </a:cubicBezTo>
                <a:lnTo>
                  <a:pt x="1049031" y="2817480"/>
                </a:lnTo>
                <a:cubicBezTo>
                  <a:pt x="1049031" y="2778918"/>
                  <a:pt x="1080292" y="2747657"/>
                  <a:pt x="1118855" y="2747657"/>
                </a:cubicBezTo>
                <a:close/>
                <a:moveTo>
                  <a:pt x="0" y="1124141"/>
                </a:moveTo>
                <a:lnTo>
                  <a:pt x="338831" y="1171577"/>
                </a:lnTo>
                <a:lnTo>
                  <a:pt x="338831" y="1313886"/>
                </a:lnTo>
                <a:lnTo>
                  <a:pt x="0" y="1361322"/>
                </a:lnTo>
                <a:close/>
                <a:moveTo>
                  <a:pt x="1554171" y="440480"/>
                </a:moveTo>
                <a:lnTo>
                  <a:pt x="1556079" y="440627"/>
                </a:lnTo>
                <a:lnTo>
                  <a:pt x="1557986" y="440480"/>
                </a:lnTo>
                <a:lnTo>
                  <a:pt x="1574056" y="441292"/>
                </a:lnTo>
                <a:lnTo>
                  <a:pt x="1574056" y="647276"/>
                </a:lnTo>
                <a:cubicBezTo>
                  <a:pt x="1568831" y="646524"/>
                  <a:pt x="1563581" y="646469"/>
                  <a:pt x="1558320" y="646463"/>
                </a:cubicBezTo>
                <a:lnTo>
                  <a:pt x="1558320" y="646669"/>
                </a:lnTo>
                <a:lnTo>
                  <a:pt x="1556079" y="646496"/>
                </a:lnTo>
                <a:lnTo>
                  <a:pt x="1553836" y="646669"/>
                </a:lnTo>
                <a:lnTo>
                  <a:pt x="1553836" y="646463"/>
                </a:lnTo>
                <a:cubicBezTo>
                  <a:pt x="1096029" y="647001"/>
                  <a:pt x="725086" y="1018309"/>
                  <a:pt x="725086" y="1476254"/>
                </a:cubicBezTo>
                <a:cubicBezTo>
                  <a:pt x="725086" y="1786265"/>
                  <a:pt x="946342" y="2092231"/>
                  <a:pt x="1120548" y="2232013"/>
                </a:cubicBezTo>
                <a:cubicBezTo>
                  <a:pt x="1199979" y="2323913"/>
                  <a:pt x="1193682" y="2325796"/>
                  <a:pt x="1225960" y="2443415"/>
                </a:cubicBezTo>
                <a:cubicBezTo>
                  <a:pt x="1238820" y="2525888"/>
                  <a:pt x="1212768" y="2534131"/>
                  <a:pt x="1286669" y="2538418"/>
                </a:cubicBezTo>
                <a:lnTo>
                  <a:pt x="1340476" y="2537986"/>
                </a:lnTo>
                <a:lnTo>
                  <a:pt x="1159452" y="1395052"/>
                </a:lnTo>
                <a:cubicBezTo>
                  <a:pt x="1153113" y="1355030"/>
                  <a:pt x="1180418" y="1317448"/>
                  <a:pt x="1220440" y="1311109"/>
                </a:cubicBezTo>
                <a:lnTo>
                  <a:pt x="1222992" y="1310706"/>
                </a:lnTo>
                <a:cubicBezTo>
                  <a:pt x="1259366" y="1304944"/>
                  <a:pt x="1293725" y="1326975"/>
                  <a:pt x="1303139" y="1361495"/>
                </a:cubicBezTo>
                <a:cubicBezTo>
                  <a:pt x="1322616" y="1325549"/>
                  <a:pt x="1359221" y="1302638"/>
                  <a:pt x="1400784" y="1302638"/>
                </a:cubicBezTo>
                <a:cubicBezTo>
                  <a:pt x="1432374" y="1302638"/>
                  <a:pt x="1461099" y="1315874"/>
                  <a:pt x="1481946" y="1337999"/>
                </a:cubicBezTo>
                <a:cubicBezTo>
                  <a:pt x="1502792" y="1315874"/>
                  <a:pt x="1531518" y="1302638"/>
                  <a:pt x="1563108" y="1302638"/>
                </a:cubicBezTo>
                <a:lnTo>
                  <a:pt x="1574056" y="1304941"/>
                </a:lnTo>
                <a:lnTo>
                  <a:pt x="1574056" y="1558277"/>
                </a:lnTo>
                <a:cubicBezTo>
                  <a:pt x="1570569" y="1560394"/>
                  <a:pt x="1566859" y="1560580"/>
                  <a:pt x="1563108" y="1560580"/>
                </a:cubicBezTo>
                <a:cubicBezTo>
                  <a:pt x="1531518" y="1560580"/>
                  <a:pt x="1502792" y="1547345"/>
                  <a:pt x="1481946" y="1525219"/>
                </a:cubicBezTo>
                <a:cubicBezTo>
                  <a:pt x="1461099" y="1547345"/>
                  <a:pt x="1432374" y="1560580"/>
                  <a:pt x="1400784" y="1560580"/>
                </a:cubicBezTo>
                <a:cubicBezTo>
                  <a:pt x="1374899" y="1560580"/>
                  <a:pt x="1350936" y="1551693"/>
                  <a:pt x="1332765" y="1534787"/>
                </a:cubicBezTo>
                <a:lnTo>
                  <a:pt x="1491465" y="2536775"/>
                </a:lnTo>
                <a:lnTo>
                  <a:pt x="1553836" y="2536274"/>
                </a:lnTo>
                <a:lnTo>
                  <a:pt x="1553836" y="2536239"/>
                </a:lnTo>
                <a:lnTo>
                  <a:pt x="1556079" y="2536257"/>
                </a:lnTo>
                <a:lnTo>
                  <a:pt x="1558320" y="2536239"/>
                </a:lnTo>
                <a:lnTo>
                  <a:pt x="1558320" y="2536274"/>
                </a:lnTo>
                <a:lnTo>
                  <a:pt x="1574056" y="2536401"/>
                </a:lnTo>
                <a:lnTo>
                  <a:pt x="1574056" y="2685528"/>
                </a:lnTo>
                <a:lnTo>
                  <a:pt x="1556079" y="2685463"/>
                </a:lnTo>
                <a:lnTo>
                  <a:pt x="1201719" y="2686732"/>
                </a:lnTo>
                <a:cubicBezTo>
                  <a:pt x="1138954" y="2686732"/>
                  <a:pt x="1107192" y="2663167"/>
                  <a:pt x="1071683" y="2589474"/>
                </a:cubicBezTo>
                <a:cubicBezTo>
                  <a:pt x="1058025" y="2494014"/>
                  <a:pt x="1086076" y="2455536"/>
                  <a:pt x="1022516" y="2382309"/>
                </a:cubicBezTo>
                <a:cubicBezTo>
                  <a:pt x="809168" y="2211227"/>
                  <a:pt x="538010" y="1836414"/>
                  <a:pt x="538010" y="1456641"/>
                </a:cubicBezTo>
                <a:cubicBezTo>
                  <a:pt x="538010" y="895431"/>
                  <a:pt x="992961" y="440480"/>
                  <a:pt x="1554171" y="440480"/>
                </a:cubicBezTo>
                <a:close/>
                <a:moveTo>
                  <a:pt x="624942" y="234472"/>
                </a:moveTo>
                <a:lnTo>
                  <a:pt x="806400" y="524523"/>
                </a:lnTo>
                <a:lnTo>
                  <a:pt x="697385" y="615998"/>
                </a:lnTo>
                <a:lnTo>
                  <a:pt x="443250" y="386929"/>
                </a:lnTo>
                <a:close/>
                <a:moveTo>
                  <a:pt x="1437487" y="0"/>
                </a:moveTo>
                <a:lnTo>
                  <a:pt x="1574056" y="0"/>
                </a:lnTo>
                <a:lnTo>
                  <a:pt x="1574056" y="338831"/>
                </a:lnTo>
                <a:lnTo>
                  <a:pt x="1484923" y="3388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Oval 1">
            <a:extLst>
              <a:ext uri="{FF2B5EF4-FFF2-40B4-BE49-F238E27FC236}">
                <a16:creationId xmlns:a16="http://schemas.microsoft.com/office/drawing/2014/main" id="{944F7BAF-EFB1-419B-AAEE-08A9DED4E29E}"/>
              </a:ext>
            </a:extLst>
          </p:cNvPr>
          <p:cNvSpPr/>
          <p:nvPr/>
        </p:nvSpPr>
        <p:spPr>
          <a:xfrm>
            <a:off x="6098775" y="1664856"/>
            <a:ext cx="1831423" cy="4561043"/>
          </a:xfrm>
          <a:custGeom>
            <a:avLst/>
            <a:gdLst/>
            <a:ahLst/>
            <a:cxnLst/>
            <a:rect l="l" t="t" r="r" b="b"/>
            <a:pathLst>
              <a:path w="1490346" h="3711612">
                <a:moveTo>
                  <a:pt x="0" y="3439800"/>
                </a:moveTo>
                <a:lnTo>
                  <a:pt x="362666" y="3439800"/>
                </a:lnTo>
                <a:lnTo>
                  <a:pt x="362666" y="3576158"/>
                </a:lnTo>
                <a:cubicBezTo>
                  <a:pt x="362666" y="3649966"/>
                  <a:pt x="201402" y="3710078"/>
                  <a:pt x="0" y="3711612"/>
                </a:cubicBezTo>
                <a:close/>
                <a:moveTo>
                  <a:pt x="0" y="3209086"/>
                </a:moveTo>
                <a:lnTo>
                  <a:pt x="361023" y="3209086"/>
                </a:lnTo>
                <a:cubicBezTo>
                  <a:pt x="399584" y="3209086"/>
                  <a:pt x="430845" y="3240347"/>
                  <a:pt x="430845" y="3278908"/>
                </a:cubicBezTo>
                <a:lnTo>
                  <a:pt x="430845" y="3309730"/>
                </a:lnTo>
                <a:cubicBezTo>
                  <a:pt x="430845" y="3348291"/>
                  <a:pt x="399584" y="3379553"/>
                  <a:pt x="361023" y="3379553"/>
                </a:cubicBezTo>
                <a:lnTo>
                  <a:pt x="0" y="3379553"/>
                </a:lnTo>
                <a:close/>
                <a:moveTo>
                  <a:pt x="0" y="2978372"/>
                </a:moveTo>
                <a:lnTo>
                  <a:pt x="395111" y="2978372"/>
                </a:lnTo>
                <a:cubicBezTo>
                  <a:pt x="433674" y="2978372"/>
                  <a:pt x="464935" y="3009633"/>
                  <a:pt x="464935" y="3048195"/>
                </a:cubicBezTo>
                <a:lnTo>
                  <a:pt x="464935" y="3079015"/>
                </a:lnTo>
                <a:cubicBezTo>
                  <a:pt x="464935" y="3117577"/>
                  <a:pt x="433674" y="3148838"/>
                  <a:pt x="395111" y="3148838"/>
                </a:cubicBezTo>
                <a:lnTo>
                  <a:pt x="0" y="3148838"/>
                </a:lnTo>
                <a:close/>
                <a:moveTo>
                  <a:pt x="0" y="2747657"/>
                </a:moveTo>
                <a:lnTo>
                  <a:pt x="429201" y="2747657"/>
                </a:lnTo>
                <a:cubicBezTo>
                  <a:pt x="467763" y="2747657"/>
                  <a:pt x="499024" y="2778918"/>
                  <a:pt x="499024" y="2817480"/>
                </a:cubicBezTo>
                <a:lnTo>
                  <a:pt x="499024" y="2848301"/>
                </a:lnTo>
                <a:cubicBezTo>
                  <a:pt x="499024" y="2886862"/>
                  <a:pt x="467763" y="2918124"/>
                  <a:pt x="429201" y="2918124"/>
                </a:cubicBezTo>
                <a:lnTo>
                  <a:pt x="0" y="2918124"/>
                </a:lnTo>
                <a:close/>
                <a:moveTo>
                  <a:pt x="1490346" y="1124141"/>
                </a:moveTo>
                <a:lnTo>
                  <a:pt x="1490346" y="1361322"/>
                </a:lnTo>
                <a:lnTo>
                  <a:pt x="1151515" y="1313886"/>
                </a:lnTo>
                <a:lnTo>
                  <a:pt x="1151515" y="1171577"/>
                </a:lnTo>
                <a:close/>
                <a:moveTo>
                  <a:pt x="0" y="441223"/>
                </a:moveTo>
                <a:cubicBezTo>
                  <a:pt x="554434" y="448456"/>
                  <a:pt x="1001452" y="900345"/>
                  <a:pt x="1001452" y="1456641"/>
                </a:cubicBezTo>
                <a:cubicBezTo>
                  <a:pt x="1001452" y="1836414"/>
                  <a:pt x="730294" y="2211227"/>
                  <a:pt x="516947" y="2382309"/>
                </a:cubicBezTo>
                <a:cubicBezTo>
                  <a:pt x="453387" y="2455536"/>
                  <a:pt x="481437" y="2494014"/>
                  <a:pt x="467779" y="2589474"/>
                </a:cubicBezTo>
                <a:cubicBezTo>
                  <a:pt x="432270" y="2663167"/>
                  <a:pt x="400510" y="2686732"/>
                  <a:pt x="337743" y="2686732"/>
                </a:cubicBezTo>
                <a:lnTo>
                  <a:pt x="0" y="2685523"/>
                </a:lnTo>
                <a:lnTo>
                  <a:pt x="0" y="2536390"/>
                </a:lnTo>
                <a:lnTo>
                  <a:pt x="47259" y="2536769"/>
                </a:lnTo>
                <a:lnTo>
                  <a:pt x="204029" y="1546960"/>
                </a:lnTo>
                <a:cubicBezTo>
                  <a:pt x="188844" y="1556019"/>
                  <a:pt x="171284" y="1560580"/>
                  <a:pt x="152738" y="1560580"/>
                </a:cubicBezTo>
                <a:cubicBezTo>
                  <a:pt x="121147" y="1560580"/>
                  <a:pt x="92422" y="1547345"/>
                  <a:pt x="71576" y="1525219"/>
                </a:cubicBezTo>
                <a:cubicBezTo>
                  <a:pt x="52889" y="1545052"/>
                  <a:pt x="27874" y="1557741"/>
                  <a:pt x="0" y="1558564"/>
                </a:cubicBezTo>
                <a:lnTo>
                  <a:pt x="0" y="1304654"/>
                </a:lnTo>
                <a:cubicBezTo>
                  <a:pt x="27874" y="1305477"/>
                  <a:pt x="52890" y="1318167"/>
                  <a:pt x="71576" y="1337999"/>
                </a:cubicBezTo>
                <a:cubicBezTo>
                  <a:pt x="92422" y="1315874"/>
                  <a:pt x="121147" y="1302638"/>
                  <a:pt x="152738" y="1302638"/>
                </a:cubicBezTo>
                <a:cubicBezTo>
                  <a:pt x="187837" y="1302638"/>
                  <a:pt x="219402" y="1318978"/>
                  <a:pt x="240484" y="1345647"/>
                </a:cubicBezTo>
                <a:cubicBezTo>
                  <a:pt x="253632" y="1317624"/>
                  <a:pt x="284261" y="1300934"/>
                  <a:pt x="316470" y="1306036"/>
                </a:cubicBezTo>
                <a:lnTo>
                  <a:pt x="319022" y="1306440"/>
                </a:lnTo>
                <a:cubicBezTo>
                  <a:pt x="359044" y="1312779"/>
                  <a:pt x="386348" y="1350361"/>
                  <a:pt x="380010" y="1390382"/>
                </a:cubicBezTo>
                <a:lnTo>
                  <a:pt x="198248" y="2537980"/>
                </a:lnTo>
                <a:lnTo>
                  <a:pt x="252793" y="2538418"/>
                </a:lnTo>
                <a:cubicBezTo>
                  <a:pt x="326693" y="2534131"/>
                  <a:pt x="300643" y="2525888"/>
                  <a:pt x="313502" y="2443415"/>
                </a:cubicBezTo>
                <a:cubicBezTo>
                  <a:pt x="345780" y="2325796"/>
                  <a:pt x="339483" y="2323913"/>
                  <a:pt x="418914" y="2232013"/>
                </a:cubicBezTo>
                <a:cubicBezTo>
                  <a:pt x="593120" y="2092231"/>
                  <a:pt x="814376" y="1786265"/>
                  <a:pt x="814376" y="1476254"/>
                </a:cubicBezTo>
                <a:cubicBezTo>
                  <a:pt x="814376" y="1023115"/>
                  <a:pt x="451179" y="654804"/>
                  <a:pt x="0" y="647205"/>
                </a:cubicBezTo>
                <a:close/>
                <a:moveTo>
                  <a:pt x="848581" y="234472"/>
                </a:moveTo>
                <a:lnTo>
                  <a:pt x="1030273" y="386929"/>
                </a:lnTo>
                <a:lnTo>
                  <a:pt x="776138" y="615998"/>
                </a:lnTo>
                <a:lnTo>
                  <a:pt x="667123" y="524523"/>
                </a:lnTo>
                <a:close/>
                <a:moveTo>
                  <a:pt x="0" y="0"/>
                </a:moveTo>
                <a:lnTo>
                  <a:pt x="101974" y="0"/>
                </a:lnTo>
                <a:lnTo>
                  <a:pt x="54538" y="338831"/>
                </a:lnTo>
                <a:lnTo>
                  <a:pt x="0" y="338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E7DF94-BD44-4952-AF5D-364AE5300A98}"/>
              </a:ext>
            </a:extLst>
          </p:cNvPr>
          <p:cNvGrpSpPr/>
          <p:nvPr/>
        </p:nvGrpSpPr>
        <p:grpSpPr>
          <a:xfrm>
            <a:off x="7690105" y="1883837"/>
            <a:ext cx="3533531" cy="671824"/>
            <a:chOff x="-475010" y="1129567"/>
            <a:chExt cx="4241713" cy="6718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D7B059-D176-4300-93DD-D07F7A703745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96F8BC-03D3-4DAE-B21B-0103F57AD5A2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C628D9-651A-4B99-8914-DD6EA7E41ACA}"/>
              </a:ext>
            </a:extLst>
          </p:cNvPr>
          <p:cNvGrpSpPr/>
          <p:nvPr/>
        </p:nvGrpSpPr>
        <p:grpSpPr>
          <a:xfrm>
            <a:off x="8184982" y="2860566"/>
            <a:ext cx="3520683" cy="671824"/>
            <a:chOff x="-475010" y="1129567"/>
            <a:chExt cx="3585914" cy="6718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1F26F6-6C80-45C7-BAC5-F65913E5EAFE}"/>
                </a:ext>
              </a:extLst>
            </p:cNvPr>
            <p:cNvSpPr txBox="1"/>
            <p:nvPr/>
          </p:nvSpPr>
          <p:spPr>
            <a:xfrm>
              <a:off x="-475010" y="1129567"/>
              <a:ext cx="35849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08106B-56FB-4927-A996-56A6E7B8AA38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B538F8-0B99-4AB7-8F0A-CD6D34DB72F7}"/>
              </a:ext>
            </a:extLst>
          </p:cNvPr>
          <p:cNvGrpSpPr/>
          <p:nvPr/>
        </p:nvGrpSpPr>
        <p:grpSpPr>
          <a:xfrm>
            <a:off x="7690103" y="3837295"/>
            <a:ext cx="3506906" cy="671824"/>
            <a:chOff x="-475010" y="1129567"/>
            <a:chExt cx="4241713" cy="6718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3C3C12-5778-4283-BC3A-4DAA3E4A4C7A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0948AA-14B7-40C2-8724-4A1388C73218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75C583-9871-4A45-BB10-551CF17899D7}"/>
              </a:ext>
            </a:extLst>
          </p:cNvPr>
          <p:cNvGrpSpPr/>
          <p:nvPr/>
        </p:nvGrpSpPr>
        <p:grpSpPr>
          <a:xfrm>
            <a:off x="7259479" y="4814023"/>
            <a:ext cx="3533531" cy="671824"/>
            <a:chOff x="-475010" y="1129567"/>
            <a:chExt cx="4241713" cy="6718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69E6BC-00C6-4273-B80E-5D0303904CB3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16200B-D6B6-4DC2-AAEE-CBAE9E772AEA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6E3DDC-D6CA-4462-9A03-37C164B2482B}"/>
              </a:ext>
            </a:extLst>
          </p:cNvPr>
          <p:cNvGrpSpPr/>
          <p:nvPr/>
        </p:nvGrpSpPr>
        <p:grpSpPr>
          <a:xfrm>
            <a:off x="627417" y="1883837"/>
            <a:ext cx="3723178" cy="671824"/>
            <a:chOff x="-475010" y="1129567"/>
            <a:chExt cx="4241713" cy="6718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292BEF-C096-4C4C-A176-F6C64440D2DF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5E5638-21BF-4E7C-8B93-7F15942305F2}"/>
                </a:ext>
              </a:extLst>
            </p:cNvPr>
            <p:cNvSpPr txBox="1"/>
            <p:nvPr/>
          </p:nvSpPr>
          <p:spPr>
            <a:xfrm>
              <a:off x="-460976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BF6063-50B5-4541-B287-203CB2EF3B7F}"/>
              </a:ext>
            </a:extLst>
          </p:cNvPr>
          <p:cNvGrpSpPr/>
          <p:nvPr/>
        </p:nvGrpSpPr>
        <p:grpSpPr>
          <a:xfrm>
            <a:off x="372238" y="2845177"/>
            <a:ext cx="3514966" cy="564102"/>
            <a:chOff x="-475010" y="1114178"/>
            <a:chExt cx="3585914" cy="56410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7472A4-C900-4913-B7F0-4497E051AF94}"/>
                </a:ext>
              </a:extLst>
            </p:cNvPr>
            <p:cNvSpPr txBox="1"/>
            <p:nvPr/>
          </p:nvSpPr>
          <p:spPr>
            <a:xfrm>
              <a:off x="-475010" y="1114178"/>
              <a:ext cx="35849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51EF9C-A0F3-44AE-B0C0-AACBC7188992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CDCA59-4772-48FF-AA55-2E5E3F0D348A}"/>
              </a:ext>
            </a:extLst>
          </p:cNvPr>
          <p:cNvGrpSpPr/>
          <p:nvPr/>
        </p:nvGrpSpPr>
        <p:grpSpPr>
          <a:xfrm>
            <a:off x="836606" y="3837295"/>
            <a:ext cx="3513989" cy="671824"/>
            <a:chOff x="-475010" y="1129567"/>
            <a:chExt cx="4241713" cy="6718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B6700B-AA42-4F17-B657-148B4C59130E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3C2C20-9AB9-456E-B813-51DA712AD962}"/>
                </a:ext>
              </a:extLst>
            </p:cNvPr>
            <p:cNvSpPr txBox="1"/>
            <p:nvPr/>
          </p:nvSpPr>
          <p:spPr>
            <a:xfrm>
              <a:off x="-460978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7218A3-53BC-4638-A9D7-327CB857F960}"/>
              </a:ext>
            </a:extLst>
          </p:cNvPr>
          <p:cNvGrpSpPr/>
          <p:nvPr/>
        </p:nvGrpSpPr>
        <p:grpSpPr>
          <a:xfrm>
            <a:off x="1075565" y="4814025"/>
            <a:ext cx="3709642" cy="671824"/>
            <a:chOff x="-475010" y="1129567"/>
            <a:chExt cx="4241713" cy="6718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33148F-8A41-4E4D-AC14-0C341695008A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D76032-49B3-4417-A224-A52A4D4A3E9B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</a:t>
            </a:r>
            <a:r>
              <a:rPr lang="en-US" dirty="0"/>
              <a:t>hic Style</a:t>
            </a:r>
          </a:p>
        </p:txBody>
      </p:sp>
    </p:spTree>
    <p:extLst>
      <p:ext uri="{BB962C8B-B14F-4D97-AF65-F5344CB8AC3E}">
        <p14:creationId xmlns:p14="http://schemas.microsoft.com/office/powerpoint/2010/main" val="2877426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7064F8-6E8F-4269-A673-68C96699E24A}"/>
              </a:ext>
            </a:extLst>
          </p:cNvPr>
          <p:cNvGrpSpPr/>
          <p:nvPr/>
        </p:nvGrpSpPr>
        <p:grpSpPr>
          <a:xfrm>
            <a:off x="2947727" y="1884203"/>
            <a:ext cx="2595164" cy="2890383"/>
            <a:chOff x="2051720" y="2290328"/>
            <a:chExt cx="2454909" cy="2734172"/>
          </a:xfrm>
          <a:effectLst/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EC488FD-06C5-4361-94C4-5AE8EF9E5DA7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3AB9BC-C95A-4A26-8ABA-0D1E444F0AF4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ECD179-9DA8-49EC-B8B0-274F2EEC1CC4}"/>
                </a:ext>
              </a:extLst>
            </p:cNvPr>
            <p:cNvSpPr/>
            <p:nvPr/>
          </p:nvSpPr>
          <p:spPr>
            <a:xfrm>
              <a:off x="2503258" y="2290328"/>
              <a:ext cx="748982" cy="748982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25EA316-5A74-4D72-A1E7-BEF0671D3C1F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C76C41A-EA9A-45C9-96E7-3808BA422A05}"/>
                </a:ext>
              </a:extLst>
            </p:cNvPr>
            <p:cNvCxnSpPr>
              <a:stCxn id="4" idx="1"/>
              <a:endCxn id="6" idx="5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45C7FF-5322-4C30-B3DE-4811FB2DBF67}"/>
                </a:ext>
              </a:extLst>
            </p:cNvPr>
            <p:cNvCxnSpPr>
              <a:stCxn id="4" idx="2"/>
              <a:endCxn id="5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BB5CE1-DBE2-4A11-825A-B724F8D60F37}"/>
                </a:ext>
              </a:extLst>
            </p:cNvPr>
            <p:cNvCxnSpPr>
              <a:stCxn id="4" idx="3"/>
              <a:endCxn id="7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FC5349-DE6C-42CB-8438-DF0920DF74F9}"/>
              </a:ext>
            </a:extLst>
          </p:cNvPr>
          <p:cNvGrpSpPr/>
          <p:nvPr/>
        </p:nvGrpSpPr>
        <p:grpSpPr>
          <a:xfrm flipH="1">
            <a:off x="6679667" y="1879527"/>
            <a:ext cx="2595164" cy="2899732"/>
            <a:chOff x="2051720" y="2281484"/>
            <a:chExt cx="2454909" cy="2743016"/>
          </a:xfrm>
          <a:effectLst/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EA7AD06-F81C-4046-9A2F-C7A9EBF6B1C2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7CAFC2-BF60-4572-B07F-2CBF9177ABA6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C6755DF-8ABE-425C-9757-C1472CA20CDD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C4CF77-ECC9-420C-95BF-7B94671F210B}"/>
                </a:ext>
              </a:extLst>
            </p:cNvPr>
            <p:cNvCxnSpPr>
              <a:stCxn id="12" idx="1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B70F920-BB9C-424E-8A08-73C40F9319B4}"/>
                </a:ext>
              </a:extLst>
            </p:cNvPr>
            <p:cNvCxnSpPr>
              <a:stCxn id="12" idx="2"/>
              <a:endCxn id="13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EFBAD06-B303-40CA-BAA7-4BF239842D86}"/>
                </a:ext>
              </a:extLst>
            </p:cNvPr>
            <p:cNvCxnSpPr>
              <a:stCxn id="12" idx="3"/>
              <a:endCxn id="14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205716-1703-4DEF-A19B-2C696736B95A}"/>
                </a:ext>
              </a:extLst>
            </p:cNvPr>
            <p:cNvSpPr/>
            <p:nvPr/>
          </p:nvSpPr>
          <p:spPr>
            <a:xfrm>
              <a:off x="2515710" y="2281484"/>
              <a:ext cx="748982" cy="748982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FF1CB8-97DD-44B8-9DFF-EAC71945B074}"/>
              </a:ext>
            </a:extLst>
          </p:cNvPr>
          <p:cNvGrpSpPr/>
          <p:nvPr/>
        </p:nvGrpSpPr>
        <p:grpSpPr>
          <a:xfrm>
            <a:off x="5624622" y="2738738"/>
            <a:ext cx="955733" cy="1163729"/>
            <a:chOff x="4124817" y="3023000"/>
            <a:chExt cx="817297" cy="995165"/>
          </a:xfrm>
        </p:grpSpPr>
        <p:sp>
          <p:nvSpPr>
            <p:cNvPr id="20" name="Right Arrow 13">
              <a:extLst>
                <a:ext uri="{FF2B5EF4-FFF2-40B4-BE49-F238E27FC236}">
                  <a16:creationId xmlns:a16="http://schemas.microsoft.com/office/drawing/2014/main" id="{EE8677DD-29BE-43C1-9001-C9D075EB3CA5}"/>
                </a:ext>
              </a:extLst>
            </p:cNvPr>
            <p:cNvSpPr/>
            <p:nvPr/>
          </p:nvSpPr>
          <p:spPr>
            <a:xfrm rot="10800000">
              <a:off x="4124817" y="3023000"/>
              <a:ext cx="576064" cy="51069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1" name="Right Arrow 57">
              <a:extLst>
                <a:ext uri="{FF2B5EF4-FFF2-40B4-BE49-F238E27FC236}">
                  <a16:creationId xmlns:a16="http://schemas.microsoft.com/office/drawing/2014/main" id="{BB230713-4173-4314-A13B-FD2BD36647AE}"/>
                </a:ext>
              </a:extLst>
            </p:cNvPr>
            <p:cNvSpPr/>
            <p:nvPr/>
          </p:nvSpPr>
          <p:spPr>
            <a:xfrm>
              <a:off x="4441371" y="3574246"/>
              <a:ext cx="500743" cy="443919"/>
            </a:xfrm>
            <a:prstGeom prst="rightArrow">
              <a:avLst/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7D5C99-FDF7-45E7-9D2B-1E3EC9E347A6}"/>
              </a:ext>
            </a:extLst>
          </p:cNvPr>
          <p:cNvGrpSpPr/>
          <p:nvPr/>
        </p:nvGrpSpPr>
        <p:grpSpPr>
          <a:xfrm>
            <a:off x="8887337" y="1829233"/>
            <a:ext cx="2012872" cy="870780"/>
            <a:chOff x="1696746" y="1788479"/>
            <a:chExt cx="1371977" cy="8707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65BCB2-1976-4F18-BD08-1767EEBD4852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2E21D1-1DAA-40BD-86D0-15E5D9181732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851683-82C8-4584-88FB-4FFBF34D20CB}"/>
              </a:ext>
            </a:extLst>
          </p:cNvPr>
          <p:cNvGrpSpPr/>
          <p:nvPr/>
        </p:nvGrpSpPr>
        <p:grpSpPr>
          <a:xfrm>
            <a:off x="9355574" y="2883238"/>
            <a:ext cx="2012872" cy="870780"/>
            <a:chOff x="1696746" y="1788479"/>
            <a:chExt cx="1371977" cy="8707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68086A-1A68-47E9-8E8C-4891653FF8D4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468868-A1AE-49B1-8314-CA3E22905F3B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94C8DF-9FD8-4768-88F7-C5E41BB9BDA6}"/>
              </a:ext>
            </a:extLst>
          </p:cNvPr>
          <p:cNvGrpSpPr/>
          <p:nvPr/>
        </p:nvGrpSpPr>
        <p:grpSpPr>
          <a:xfrm>
            <a:off x="8784332" y="3864805"/>
            <a:ext cx="2115876" cy="943218"/>
            <a:chOff x="1626538" y="1716041"/>
            <a:chExt cx="1442185" cy="94321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6F90A5-5FDD-4732-8860-EFDC3B45F61F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75A2F1-BE42-4A0A-8B6A-CF969F8F8986}"/>
                </a:ext>
              </a:extLst>
            </p:cNvPr>
            <p:cNvSpPr txBox="1"/>
            <p:nvPr/>
          </p:nvSpPr>
          <p:spPr>
            <a:xfrm>
              <a:off x="1626538" y="1716041"/>
              <a:ext cx="141924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D2A410-0C5E-4A68-845D-B8EBB063F4FF}"/>
              </a:ext>
            </a:extLst>
          </p:cNvPr>
          <p:cNvGrpSpPr/>
          <p:nvPr/>
        </p:nvGrpSpPr>
        <p:grpSpPr>
          <a:xfrm>
            <a:off x="1318296" y="1829233"/>
            <a:ext cx="1975499" cy="870780"/>
            <a:chOff x="1696746" y="1788479"/>
            <a:chExt cx="1371977" cy="8707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D7B9EF-58A6-4DE0-A5F7-959AFE147195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DFE4E3-ADEB-4A89-A9F5-F6FA5467D512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AB1654-2B7F-430F-A0BC-31F61EDB7911}"/>
              </a:ext>
            </a:extLst>
          </p:cNvPr>
          <p:cNvGrpSpPr/>
          <p:nvPr/>
        </p:nvGrpSpPr>
        <p:grpSpPr>
          <a:xfrm>
            <a:off x="845846" y="2883238"/>
            <a:ext cx="1975499" cy="870780"/>
            <a:chOff x="1696746" y="1788479"/>
            <a:chExt cx="1371977" cy="87078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CBA55D-C840-4F28-B7CC-DE06B3449657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5E2A74D-0F8A-405A-AC6B-FB55C952B0F5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DEF710F-C97E-4422-9FDC-6E2F8542772A}"/>
              </a:ext>
            </a:extLst>
          </p:cNvPr>
          <p:cNvGrpSpPr/>
          <p:nvPr/>
        </p:nvGrpSpPr>
        <p:grpSpPr>
          <a:xfrm>
            <a:off x="1318296" y="3937243"/>
            <a:ext cx="1975499" cy="870780"/>
            <a:chOff x="1696746" y="1788479"/>
            <a:chExt cx="1371977" cy="8707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A9CFA15-9338-4117-A888-6D998F5E99CD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BBC77F-142F-42D4-B2C5-F83574282C02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FDD8364-D009-4755-B294-FB4A289CC255}"/>
              </a:ext>
            </a:extLst>
          </p:cNvPr>
          <p:cNvGrpSpPr/>
          <p:nvPr/>
        </p:nvGrpSpPr>
        <p:grpSpPr>
          <a:xfrm>
            <a:off x="3010476" y="4995961"/>
            <a:ext cx="2986457" cy="1077218"/>
            <a:chOff x="1353016" y="1766707"/>
            <a:chExt cx="2452106" cy="107721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442B37-1AE6-462A-88C2-6D3D7689ABE0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C9AD5A3-5139-4A9F-8906-9E8CE5214683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101CE53-4D51-4D0D-9A15-0B14B564BC35}"/>
              </a:ext>
            </a:extLst>
          </p:cNvPr>
          <p:cNvGrpSpPr/>
          <p:nvPr/>
        </p:nvGrpSpPr>
        <p:grpSpPr>
          <a:xfrm>
            <a:off x="6187235" y="4994617"/>
            <a:ext cx="2986457" cy="1077218"/>
            <a:chOff x="1353016" y="1766707"/>
            <a:chExt cx="2452106" cy="107721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2777F7-B939-4CCD-94E7-44EE5D26F730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0B8447-FF0A-43F4-8BB2-CAE0687AD62D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6" name="Rectangle 9">
            <a:extLst>
              <a:ext uri="{FF2B5EF4-FFF2-40B4-BE49-F238E27FC236}">
                <a16:creationId xmlns:a16="http://schemas.microsoft.com/office/drawing/2014/main" id="{77ADE335-B769-4B96-9685-F5DED9E80101}"/>
              </a:ext>
            </a:extLst>
          </p:cNvPr>
          <p:cNvSpPr/>
          <p:nvPr/>
        </p:nvSpPr>
        <p:spPr>
          <a:xfrm>
            <a:off x="4728012" y="3115186"/>
            <a:ext cx="467728" cy="46696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7" name="Round Same Side Corner Rectangle 11">
            <a:extLst>
              <a:ext uri="{FF2B5EF4-FFF2-40B4-BE49-F238E27FC236}">
                <a16:creationId xmlns:a16="http://schemas.microsoft.com/office/drawing/2014/main" id="{C19D128B-324A-4C45-8C00-6FDCD00ED69E}"/>
              </a:ext>
            </a:extLst>
          </p:cNvPr>
          <p:cNvSpPr>
            <a:spLocks noChangeAspect="1"/>
          </p:cNvSpPr>
          <p:nvPr/>
        </p:nvSpPr>
        <p:spPr>
          <a:xfrm rot="9900000">
            <a:off x="7097606" y="3110916"/>
            <a:ext cx="498196" cy="42312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683D65C2-CBE0-4CED-976B-B8B052AA567F}"/>
              </a:ext>
            </a:extLst>
          </p:cNvPr>
          <p:cNvSpPr/>
          <p:nvPr/>
        </p:nvSpPr>
        <p:spPr>
          <a:xfrm>
            <a:off x="8265530" y="424746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EA377A00-1733-4D27-B641-EAF5EAAA421A}"/>
              </a:ext>
            </a:extLst>
          </p:cNvPr>
          <p:cNvSpPr/>
          <p:nvPr/>
        </p:nvSpPr>
        <p:spPr>
          <a:xfrm>
            <a:off x="8720548" y="316907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E8A9F323-712B-4FCA-8991-5309191D2700}"/>
              </a:ext>
            </a:extLst>
          </p:cNvPr>
          <p:cNvSpPr/>
          <p:nvPr/>
        </p:nvSpPr>
        <p:spPr>
          <a:xfrm>
            <a:off x="3626548" y="424507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1" name="Block Arc 10">
            <a:extLst>
              <a:ext uri="{FF2B5EF4-FFF2-40B4-BE49-F238E27FC236}">
                <a16:creationId xmlns:a16="http://schemas.microsoft.com/office/drawing/2014/main" id="{1CCFE910-0BDF-4CD3-9FCC-D4EFA91FB4E3}"/>
              </a:ext>
            </a:extLst>
          </p:cNvPr>
          <p:cNvSpPr/>
          <p:nvPr/>
        </p:nvSpPr>
        <p:spPr>
          <a:xfrm>
            <a:off x="8177062" y="21387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2" name="Round Same Side Corner Rectangle 36">
            <a:extLst>
              <a:ext uri="{FF2B5EF4-FFF2-40B4-BE49-F238E27FC236}">
                <a16:creationId xmlns:a16="http://schemas.microsoft.com/office/drawing/2014/main" id="{96FD5E0C-32EA-4C42-A2DB-42B23E187B3B}"/>
              </a:ext>
            </a:extLst>
          </p:cNvPr>
          <p:cNvSpPr>
            <a:spLocks noChangeAspect="1"/>
          </p:cNvSpPr>
          <p:nvPr/>
        </p:nvSpPr>
        <p:spPr>
          <a:xfrm>
            <a:off x="3621204" y="2122791"/>
            <a:ext cx="381905" cy="3019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C1C06908-849C-4943-8931-55986FDA19B7}"/>
              </a:ext>
            </a:extLst>
          </p:cNvPr>
          <p:cNvSpPr>
            <a:spLocks noChangeAspect="1"/>
          </p:cNvSpPr>
          <p:nvPr/>
        </p:nvSpPr>
        <p:spPr>
          <a:xfrm>
            <a:off x="3158524" y="313686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1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18BDCE-E71C-447E-810D-908820AF489B}"/>
              </a:ext>
            </a:extLst>
          </p:cNvPr>
          <p:cNvSpPr txBox="1"/>
          <p:nvPr/>
        </p:nvSpPr>
        <p:spPr>
          <a:xfrm rot="16200000">
            <a:off x="9017400" y="3601575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F63A4-E224-47D2-A096-3A502629F56E}"/>
              </a:ext>
            </a:extLst>
          </p:cNvPr>
          <p:cNvSpPr txBox="1"/>
          <p:nvPr/>
        </p:nvSpPr>
        <p:spPr>
          <a:xfrm>
            <a:off x="532790" y="548413"/>
            <a:ext cx="281191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36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219E3-B40F-45B3-B1E0-07A9D9BDDB10}"/>
              </a:ext>
            </a:extLst>
          </p:cNvPr>
          <p:cNvSpPr txBox="1"/>
          <p:nvPr/>
        </p:nvSpPr>
        <p:spPr>
          <a:xfrm>
            <a:off x="459648" y="5796286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B97A6-438D-40BD-AC11-849436214B2E}"/>
              </a:ext>
            </a:extLst>
          </p:cNvPr>
          <p:cNvSpPr txBox="1"/>
          <p:nvPr/>
        </p:nvSpPr>
        <p:spPr>
          <a:xfrm>
            <a:off x="459648" y="4923586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C3CFA-1D69-4A13-B569-16F212C7363A}"/>
              </a:ext>
            </a:extLst>
          </p:cNvPr>
          <p:cNvSpPr txBox="1"/>
          <p:nvPr/>
        </p:nvSpPr>
        <p:spPr>
          <a:xfrm>
            <a:off x="3977065" y="5202718"/>
            <a:ext cx="23480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51EFF0-FD45-4FAA-A403-7091DEFEC3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470DDA-2630-413B-BEE6-3F6B72F8BC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33691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4794E4-F1A6-4A2D-84F8-DE23941AFDD3}"/>
              </a:ext>
            </a:extLst>
          </p:cNvPr>
          <p:cNvGrpSpPr/>
          <p:nvPr/>
        </p:nvGrpSpPr>
        <p:grpSpPr>
          <a:xfrm>
            <a:off x="1542246" y="3256935"/>
            <a:ext cx="5166286" cy="678692"/>
            <a:chOff x="803640" y="3362835"/>
            <a:chExt cx="2059657" cy="6786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9F344C-2473-438A-BBBF-45DBB604131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276998-D998-41E4-A702-AC774AE5893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C9E68A-6664-4755-BD30-D11C911467A1}"/>
              </a:ext>
            </a:extLst>
          </p:cNvPr>
          <p:cNvGrpSpPr/>
          <p:nvPr/>
        </p:nvGrpSpPr>
        <p:grpSpPr>
          <a:xfrm>
            <a:off x="1542246" y="4010906"/>
            <a:ext cx="5166286" cy="678692"/>
            <a:chOff x="803640" y="3362835"/>
            <a:chExt cx="2059657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2F0811-FDD2-45FD-9C34-ABBCC24200C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75ADC8-E37B-4A22-BB39-C094634F99C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E9B98E5-E671-4F73-80D4-3545228FE908}"/>
              </a:ext>
            </a:extLst>
          </p:cNvPr>
          <p:cNvSpPr/>
          <p:nvPr/>
        </p:nvSpPr>
        <p:spPr>
          <a:xfrm>
            <a:off x="944644" y="3341610"/>
            <a:ext cx="509349" cy="509349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1FE5280-7FB4-423D-878E-BB7728BE2E24}"/>
              </a:ext>
            </a:extLst>
          </p:cNvPr>
          <p:cNvSpPr/>
          <p:nvPr/>
        </p:nvSpPr>
        <p:spPr>
          <a:xfrm>
            <a:off x="944644" y="4832722"/>
            <a:ext cx="509349" cy="509349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D46C9B-BED2-47C1-AA41-F54F45AB2C53}"/>
              </a:ext>
            </a:extLst>
          </p:cNvPr>
          <p:cNvSpPr/>
          <p:nvPr/>
        </p:nvSpPr>
        <p:spPr>
          <a:xfrm>
            <a:off x="938902" y="4087166"/>
            <a:ext cx="509349" cy="509349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C77786-EA5B-456E-9B5B-89B227855886}"/>
              </a:ext>
            </a:extLst>
          </p:cNvPr>
          <p:cNvSpPr/>
          <p:nvPr/>
        </p:nvSpPr>
        <p:spPr>
          <a:xfrm>
            <a:off x="938902" y="5578280"/>
            <a:ext cx="509349" cy="509349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F98B25-9DBE-40DD-8CD5-28026D14F20D}"/>
              </a:ext>
            </a:extLst>
          </p:cNvPr>
          <p:cNvGrpSpPr/>
          <p:nvPr/>
        </p:nvGrpSpPr>
        <p:grpSpPr>
          <a:xfrm>
            <a:off x="1542246" y="4764878"/>
            <a:ext cx="5166286" cy="678692"/>
            <a:chOff x="803640" y="3362835"/>
            <a:chExt cx="2059657" cy="6786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BF4B7B-8C06-415C-ADA4-ECF9D086611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C1277A-9A65-45DB-BE6C-0140B896D42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AEAE7E-4931-4E18-8BC2-0B8B7B3FA984}"/>
              </a:ext>
            </a:extLst>
          </p:cNvPr>
          <p:cNvGrpSpPr/>
          <p:nvPr/>
        </p:nvGrpSpPr>
        <p:grpSpPr>
          <a:xfrm>
            <a:off x="1542246" y="5518850"/>
            <a:ext cx="5166286" cy="678692"/>
            <a:chOff x="803640" y="3362835"/>
            <a:chExt cx="2059657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42843C-A051-4E63-A5ED-7A29E75B905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E78AA1-E328-4E00-8D6E-EAAF8CC98C9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F7EBB1-62B3-482A-A651-CFA2871A6259}"/>
              </a:ext>
            </a:extLst>
          </p:cNvPr>
          <p:cNvGrpSpPr/>
          <p:nvPr/>
        </p:nvGrpSpPr>
        <p:grpSpPr>
          <a:xfrm>
            <a:off x="7071176" y="1803024"/>
            <a:ext cx="4050066" cy="4371806"/>
            <a:chOff x="4315220" y="2061421"/>
            <a:chExt cx="3895409" cy="4204864"/>
          </a:xfrm>
        </p:grpSpPr>
        <p:sp>
          <p:nvSpPr>
            <p:cNvPr id="20" name="Freeform 1">
              <a:extLst>
                <a:ext uri="{FF2B5EF4-FFF2-40B4-BE49-F238E27FC236}">
                  <a16:creationId xmlns:a16="http://schemas.microsoft.com/office/drawing/2014/main" id="{21845A46-39B1-40AA-BB2A-28DACEC6ABB0}"/>
                </a:ext>
              </a:extLst>
            </p:cNvPr>
            <p:cNvSpPr/>
            <p:nvPr/>
          </p:nvSpPr>
          <p:spPr>
            <a:xfrm>
              <a:off x="4315220" y="2061421"/>
              <a:ext cx="3895409" cy="4204864"/>
            </a:xfrm>
            <a:custGeom>
              <a:avLst/>
              <a:gdLst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22636 w 3132814"/>
                <a:gd name="connsiteY8" fmla="*/ 1637969 h 4540195"/>
                <a:gd name="connsiteX9" fmla="*/ 548640 w 3132814"/>
                <a:gd name="connsiteY9" fmla="*/ 1160890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06733 w 3132814"/>
                <a:gd name="connsiteY8" fmla="*/ 1590262 h 4540195"/>
                <a:gd name="connsiteX9" fmla="*/ 548640 w 3132814"/>
                <a:gd name="connsiteY9" fmla="*/ 1160890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06733 w 3132814"/>
                <a:gd name="connsiteY8" fmla="*/ 1590262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36279 w 3132814"/>
                <a:gd name="connsiteY10" fmla="*/ 7067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36279 w 3132814"/>
                <a:gd name="connsiteY10" fmla="*/ 7067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128457 h 4575595"/>
                <a:gd name="connsiteX1" fmla="*/ 1170592 w 3132814"/>
                <a:gd name="connsiteY1" fmla="*/ 2709709 h 4575595"/>
                <a:gd name="connsiteX2" fmla="*/ 460285 w 3132814"/>
                <a:gd name="connsiteY2" fmla="*/ 2671702 h 4575595"/>
                <a:gd name="connsiteX3" fmla="*/ 481530 w 3132814"/>
                <a:gd name="connsiteY3" fmla="*/ 2285649 h 4575595"/>
                <a:gd name="connsiteX4" fmla="*/ 389583 w 3132814"/>
                <a:gd name="connsiteY4" fmla="*/ 2173411 h 4575595"/>
                <a:gd name="connsiteX5" fmla="*/ 548609 w 3132814"/>
                <a:gd name="connsiteY5" fmla="*/ 2049782 h 4575595"/>
                <a:gd name="connsiteX6" fmla="*/ 353419 w 3132814"/>
                <a:gd name="connsiteY6" fmla="*/ 1975580 h 4575595"/>
                <a:gd name="connsiteX7" fmla="*/ 460285 w 3132814"/>
                <a:gd name="connsiteY7" fmla="*/ 1770565 h 4575595"/>
                <a:gd name="connsiteX8" fmla="*/ 189081 w 3132814"/>
                <a:gd name="connsiteY8" fmla="*/ 1639784 h 4575595"/>
                <a:gd name="connsiteX9" fmla="*/ 555701 w 3132814"/>
                <a:gd name="connsiteY9" fmla="*/ 1182169 h 4575595"/>
                <a:gd name="connsiteX10" fmla="*/ 1036279 w 3132814"/>
                <a:gd name="connsiteY10" fmla="*/ 106072 h 4575595"/>
                <a:gd name="connsiteX11" fmla="*/ 2226365 w 3132814"/>
                <a:gd name="connsiteY11" fmla="*/ 35400 h 4575595"/>
                <a:gd name="connsiteX12" fmla="*/ 3132814 w 3132814"/>
                <a:gd name="connsiteY12" fmla="*/ 1299657 h 4575595"/>
                <a:gd name="connsiteX13" fmla="*/ 2520563 w 3132814"/>
                <a:gd name="connsiteY13" fmla="*/ 2229960 h 4575595"/>
                <a:gd name="connsiteX14" fmla="*/ 2433099 w 3132814"/>
                <a:gd name="connsiteY14" fmla="*/ 3120506 h 4575595"/>
                <a:gd name="connsiteX15" fmla="*/ 1375576 w 3132814"/>
                <a:gd name="connsiteY15" fmla="*/ 3549876 h 4575595"/>
                <a:gd name="connsiteX16" fmla="*/ 1558456 w 3132814"/>
                <a:gd name="connsiteY16" fmla="*/ 3064847 h 4575595"/>
                <a:gd name="connsiteX17" fmla="*/ 2425148 w 3132814"/>
                <a:gd name="connsiteY17" fmla="*/ 3518071 h 4575595"/>
                <a:gd name="connsiteX18" fmla="*/ 1335819 w 3132814"/>
                <a:gd name="connsiteY18" fmla="*/ 3732756 h 4575595"/>
                <a:gd name="connsiteX19" fmla="*/ 1319916 w 3132814"/>
                <a:gd name="connsiteY19" fmla="*/ 3446510 h 4575595"/>
                <a:gd name="connsiteX20" fmla="*/ 2496709 w 3132814"/>
                <a:gd name="connsiteY20" fmla="*/ 3756610 h 4575595"/>
                <a:gd name="connsiteX21" fmla="*/ 1502796 w 3132814"/>
                <a:gd name="connsiteY21" fmla="*/ 3979247 h 4575595"/>
                <a:gd name="connsiteX22" fmla="*/ 1391478 w 3132814"/>
                <a:gd name="connsiteY22" fmla="*/ 3788416 h 4575595"/>
                <a:gd name="connsiteX23" fmla="*/ 2456953 w 3132814"/>
                <a:gd name="connsiteY23" fmla="*/ 3931539 h 4575595"/>
                <a:gd name="connsiteX24" fmla="*/ 1757238 w 3132814"/>
                <a:gd name="connsiteY24" fmla="*/ 4209835 h 4575595"/>
                <a:gd name="connsiteX25" fmla="*/ 1876508 w 3132814"/>
                <a:gd name="connsiteY25" fmla="*/ 3971296 h 4575595"/>
                <a:gd name="connsiteX26" fmla="*/ 2250219 w 3132814"/>
                <a:gd name="connsiteY26" fmla="*/ 4209835 h 4575595"/>
                <a:gd name="connsiteX27" fmla="*/ 731520 w 3132814"/>
                <a:gd name="connsiteY27" fmla="*/ 4241640 h 4575595"/>
                <a:gd name="connsiteX28" fmla="*/ 636104 w 3132814"/>
                <a:gd name="connsiteY28" fmla="*/ 3859977 h 4575595"/>
                <a:gd name="connsiteX29" fmla="*/ 620202 w 3132814"/>
                <a:gd name="connsiteY29" fmla="*/ 4345007 h 4575595"/>
                <a:gd name="connsiteX30" fmla="*/ 508883 w 3132814"/>
                <a:gd name="connsiteY30" fmla="*/ 3677097 h 4575595"/>
                <a:gd name="connsiteX31" fmla="*/ 477078 w 3132814"/>
                <a:gd name="connsiteY31" fmla="*/ 4575595 h 4575595"/>
                <a:gd name="connsiteX32" fmla="*/ 389614 w 3132814"/>
                <a:gd name="connsiteY32" fmla="*/ 4130322 h 4575595"/>
                <a:gd name="connsiteX33" fmla="*/ 310101 w 3132814"/>
                <a:gd name="connsiteY33" fmla="*/ 4217786 h 4575595"/>
                <a:gd name="connsiteX34" fmla="*/ 0 w 3132814"/>
                <a:gd name="connsiteY34" fmla="*/ 4178030 h 4575595"/>
                <a:gd name="connsiteX0" fmla="*/ 1304014 w 3132814"/>
                <a:gd name="connsiteY0" fmla="*/ 3135260 h 4582398"/>
                <a:gd name="connsiteX1" fmla="*/ 1170592 w 3132814"/>
                <a:gd name="connsiteY1" fmla="*/ 2716512 h 4582398"/>
                <a:gd name="connsiteX2" fmla="*/ 460285 w 3132814"/>
                <a:gd name="connsiteY2" fmla="*/ 2678505 h 4582398"/>
                <a:gd name="connsiteX3" fmla="*/ 481530 w 3132814"/>
                <a:gd name="connsiteY3" fmla="*/ 2292452 h 4582398"/>
                <a:gd name="connsiteX4" fmla="*/ 389583 w 3132814"/>
                <a:gd name="connsiteY4" fmla="*/ 2180214 h 4582398"/>
                <a:gd name="connsiteX5" fmla="*/ 548609 w 3132814"/>
                <a:gd name="connsiteY5" fmla="*/ 2056585 h 4582398"/>
                <a:gd name="connsiteX6" fmla="*/ 353419 w 3132814"/>
                <a:gd name="connsiteY6" fmla="*/ 1982383 h 4582398"/>
                <a:gd name="connsiteX7" fmla="*/ 460285 w 3132814"/>
                <a:gd name="connsiteY7" fmla="*/ 1777368 h 4582398"/>
                <a:gd name="connsiteX8" fmla="*/ 189081 w 3132814"/>
                <a:gd name="connsiteY8" fmla="*/ 1646587 h 4582398"/>
                <a:gd name="connsiteX9" fmla="*/ 555701 w 3132814"/>
                <a:gd name="connsiteY9" fmla="*/ 1188972 h 4582398"/>
                <a:gd name="connsiteX10" fmla="*/ 1036279 w 3132814"/>
                <a:gd name="connsiteY10" fmla="*/ 112875 h 4582398"/>
                <a:gd name="connsiteX11" fmla="*/ 2265200 w 3132814"/>
                <a:gd name="connsiteY11" fmla="*/ 24551 h 4582398"/>
                <a:gd name="connsiteX12" fmla="*/ 3132814 w 3132814"/>
                <a:gd name="connsiteY12" fmla="*/ 1306460 h 4582398"/>
                <a:gd name="connsiteX13" fmla="*/ 2520563 w 3132814"/>
                <a:gd name="connsiteY13" fmla="*/ 2236763 h 4582398"/>
                <a:gd name="connsiteX14" fmla="*/ 2433099 w 3132814"/>
                <a:gd name="connsiteY14" fmla="*/ 3127309 h 4582398"/>
                <a:gd name="connsiteX15" fmla="*/ 1375576 w 3132814"/>
                <a:gd name="connsiteY15" fmla="*/ 3556679 h 4582398"/>
                <a:gd name="connsiteX16" fmla="*/ 1558456 w 3132814"/>
                <a:gd name="connsiteY16" fmla="*/ 3071650 h 4582398"/>
                <a:gd name="connsiteX17" fmla="*/ 2425148 w 3132814"/>
                <a:gd name="connsiteY17" fmla="*/ 3524874 h 4582398"/>
                <a:gd name="connsiteX18" fmla="*/ 1335819 w 3132814"/>
                <a:gd name="connsiteY18" fmla="*/ 3739559 h 4582398"/>
                <a:gd name="connsiteX19" fmla="*/ 1319916 w 3132814"/>
                <a:gd name="connsiteY19" fmla="*/ 3453313 h 4582398"/>
                <a:gd name="connsiteX20" fmla="*/ 2496709 w 3132814"/>
                <a:gd name="connsiteY20" fmla="*/ 3763413 h 4582398"/>
                <a:gd name="connsiteX21" fmla="*/ 1502796 w 3132814"/>
                <a:gd name="connsiteY21" fmla="*/ 3986050 h 4582398"/>
                <a:gd name="connsiteX22" fmla="*/ 1391478 w 3132814"/>
                <a:gd name="connsiteY22" fmla="*/ 3795219 h 4582398"/>
                <a:gd name="connsiteX23" fmla="*/ 2456953 w 3132814"/>
                <a:gd name="connsiteY23" fmla="*/ 3938342 h 4582398"/>
                <a:gd name="connsiteX24" fmla="*/ 1757238 w 3132814"/>
                <a:gd name="connsiteY24" fmla="*/ 4216638 h 4582398"/>
                <a:gd name="connsiteX25" fmla="*/ 1876508 w 3132814"/>
                <a:gd name="connsiteY25" fmla="*/ 3978099 h 4582398"/>
                <a:gd name="connsiteX26" fmla="*/ 2250219 w 3132814"/>
                <a:gd name="connsiteY26" fmla="*/ 4216638 h 4582398"/>
                <a:gd name="connsiteX27" fmla="*/ 731520 w 3132814"/>
                <a:gd name="connsiteY27" fmla="*/ 4248443 h 4582398"/>
                <a:gd name="connsiteX28" fmla="*/ 636104 w 3132814"/>
                <a:gd name="connsiteY28" fmla="*/ 3866780 h 4582398"/>
                <a:gd name="connsiteX29" fmla="*/ 620202 w 3132814"/>
                <a:gd name="connsiteY29" fmla="*/ 4351810 h 4582398"/>
                <a:gd name="connsiteX30" fmla="*/ 508883 w 3132814"/>
                <a:gd name="connsiteY30" fmla="*/ 3683900 h 4582398"/>
                <a:gd name="connsiteX31" fmla="*/ 477078 w 3132814"/>
                <a:gd name="connsiteY31" fmla="*/ 4582398 h 4582398"/>
                <a:gd name="connsiteX32" fmla="*/ 389614 w 3132814"/>
                <a:gd name="connsiteY32" fmla="*/ 4137125 h 4582398"/>
                <a:gd name="connsiteX33" fmla="*/ 310101 w 3132814"/>
                <a:gd name="connsiteY33" fmla="*/ 4224589 h 4582398"/>
                <a:gd name="connsiteX34" fmla="*/ 0 w 3132814"/>
                <a:gd name="connsiteY34" fmla="*/ 4184833 h 4582398"/>
                <a:gd name="connsiteX0" fmla="*/ 1304014 w 3132814"/>
                <a:gd name="connsiteY0" fmla="*/ 3195411 h 4642549"/>
                <a:gd name="connsiteX1" fmla="*/ 1170592 w 3132814"/>
                <a:gd name="connsiteY1" fmla="*/ 2776663 h 4642549"/>
                <a:gd name="connsiteX2" fmla="*/ 460285 w 3132814"/>
                <a:gd name="connsiteY2" fmla="*/ 2738656 h 4642549"/>
                <a:gd name="connsiteX3" fmla="*/ 481530 w 3132814"/>
                <a:gd name="connsiteY3" fmla="*/ 2352603 h 4642549"/>
                <a:gd name="connsiteX4" fmla="*/ 389583 w 3132814"/>
                <a:gd name="connsiteY4" fmla="*/ 2240365 h 4642549"/>
                <a:gd name="connsiteX5" fmla="*/ 548609 w 3132814"/>
                <a:gd name="connsiteY5" fmla="*/ 2116736 h 4642549"/>
                <a:gd name="connsiteX6" fmla="*/ 353419 w 3132814"/>
                <a:gd name="connsiteY6" fmla="*/ 2042534 h 4642549"/>
                <a:gd name="connsiteX7" fmla="*/ 460285 w 3132814"/>
                <a:gd name="connsiteY7" fmla="*/ 1837519 h 4642549"/>
                <a:gd name="connsiteX8" fmla="*/ 189081 w 3132814"/>
                <a:gd name="connsiteY8" fmla="*/ 1706738 h 4642549"/>
                <a:gd name="connsiteX9" fmla="*/ 555701 w 3132814"/>
                <a:gd name="connsiteY9" fmla="*/ 1249123 h 4642549"/>
                <a:gd name="connsiteX10" fmla="*/ 1036279 w 3132814"/>
                <a:gd name="connsiteY10" fmla="*/ 173026 h 4642549"/>
                <a:gd name="connsiteX11" fmla="*/ 2265200 w 3132814"/>
                <a:gd name="connsiteY11" fmla="*/ 84702 h 4642549"/>
                <a:gd name="connsiteX12" fmla="*/ 3132814 w 3132814"/>
                <a:gd name="connsiteY12" fmla="*/ 1366611 h 4642549"/>
                <a:gd name="connsiteX13" fmla="*/ 2520563 w 3132814"/>
                <a:gd name="connsiteY13" fmla="*/ 2296914 h 4642549"/>
                <a:gd name="connsiteX14" fmla="*/ 2433099 w 3132814"/>
                <a:gd name="connsiteY14" fmla="*/ 3187460 h 4642549"/>
                <a:gd name="connsiteX15" fmla="*/ 1375576 w 3132814"/>
                <a:gd name="connsiteY15" fmla="*/ 3616830 h 4642549"/>
                <a:gd name="connsiteX16" fmla="*/ 1558456 w 3132814"/>
                <a:gd name="connsiteY16" fmla="*/ 3131801 h 4642549"/>
                <a:gd name="connsiteX17" fmla="*/ 2425148 w 3132814"/>
                <a:gd name="connsiteY17" fmla="*/ 3585025 h 4642549"/>
                <a:gd name="connsiteX18" fmla="*/ 1335819 w 3132814"/>
                <a:gd name="connsiteY18" fmla="*/ 3799710 h 4642549"/>
                <a:gd name="connsiteX19" fmla="*/ 1319916 w 3132814"/>
                <a:gd name="connsiteY19" fmla="*/ 3513464 h 4642549"/>
                <a:gd name="connsiteX20" fmla="*/ 2496709 w 3132814"/>
                <a:gd name="connsiteY20" fmla="*/ 3823564 h 4642549"/>
                <a:gd name="connsiteX21" fmla="*/ 1502796 w 3132814"/>
                <a:gd name="connsiteY21" fmla="*/ 4046201 h 4642549"/>
                <a:gd name="connsiteX22" fmla="*/ 1391478 w 3132814"/>
                <a:gd name="connsiteY22" fmla="*/ 3855370 h 4642549"/>
                <a:gd name="connsiteX23" fmla="*/ 2456953 w 3132814"/>
                <a:gd name="connsiteY23" fmla="*/ 3998493 h 4642549"/>
                <a:gd name="connsiteX24" fmla="*/ 1757238 w 3132814"/>
                <a:gd name="connsiteY24" fmla="*/ 4276789 h 4642549"/>
                <a:gd name="connsiteX25" fmla="*/ 1876508 w 3132814"/>
                <a:gd name="connsiteY25" fmla="*/ 4038250 h 4642549"/>
                <a:gd name="connsiteX26" fmla="*/ 2250219 w 3132814"/>
                <a:gd name="connsiteY26" fmla="*/ 4276789 h 4642549"/>
                <a:gd name="connsiteX27" fmla="*/ 731520 w 3132814"/>
                <a:gd name="connsiteY27" fmla="*/ 4308594 h 4642549"/>
                <a:gd name="connsiteX28" fmla="*/ 636104 w 3132814"/>
                <a:gd name="connsiteY28" fmla="*/ 3926931 h 4642549"/>
                <a:gd name="connsiteX29" fmla="*/ 620202 w 3132814"/>
                <a:gd name="connsiteY29" fmla="*/ 4411961 h 4642549"/>
                <a:gd name="connsiteX30" fmla="*/ 508883 w 3132814"/>
                <a:gd name="connsiteY30" fmla="*/ 3744051 h 4642549"/>
                <a:gd name="connsiteX31" fmla="*/ 477078 w 3132814"/>
                <a:gd name="connsiteY31" fmla="*/ 4642549 h 4642549"/>
                <a:gd name="connsiteX32" fmla="*/ 389614 w 3132814"/>
                <a:gd name="connsiteY32" fmla="*/ 4197276 h 4642549"/>
                <a:gd name="connsiteX33" fmla="*/ 310101 w 3132814"/>
                <a:gd name="connsiteY33" fmla="*/ 4284740 h 4642549"/>
                <a:gd name="connsiteX34" fmla="*/ 0 w 3132814"/>
                <a:gd name="connsiteY34" fmla="*/ 4244984 h 4642549"/>
                <a:gd name="connsiteX0" fmla="*/ 1304014 w 3132814"/>
                <a:gd name="connsiteY0" fmla="*/ 3195411 h 4642549"/>
                <a:gd name="connsiteX1" fmla="*/ 1170592 w 3132814"/>
                <a:gd name="connsiteY1" fmla="*/ 2776663 h 4642549"/>
                <a:gd name="connsiteX2" fmla="*/ 460285 w 3132814"/>
                <a:gd name="connsiteY2" fmla="*/ 2738656 h 4642549"/>
                <a:gd name="connsiteX3" fmla="*/ 481530 w 3132814"/>
                <a:gd name="connsiteY3" fmla="*/ 2352603 h 4642549"/>
                <a:gd name="connsiteX4" fmla="*/ 389583 w 3132814"/>
                <a:gd name="connsiteY4" fmla="*/ 2240365 h 4642549"/>
                <a:gd name="connsiteX5" fmla="*/ 548609 w 3132814"/>
                <a:gd name="connsiteY5" fmla="*/ 2116736 h 4642549"/>
                <a:gd name="connsiteX6" fmla="*/ 353419 w 3132814"/>
                <a:gd name="connsiteY6" fmla="*/ 2042534 h 4642549"/>
                <a:gd name="connsiteX7" fmla="*/ 460285 w 3132814"/>
                <a:gd name="connsiteY7" fmla="*/ 1837519 h 4642549"/>
                <a:gd name="connsiteX8" fmla="*/ 189081 w 3132814"/>
                <a:gd name="connsiteY8" fmla="*/ 1706738 h 4642549"/>
                <a:gd name="connsiteX9" fmla="*/ 555701 w 3132814"/>
                <a:gd name="connsiteY9" fmla="*/ 1249123 h 4642549"/>
                <a:gd name="connsiteX10" fmla="*/ 1036279 w 3132814"/>
                <a:gd name="connsiteY10" fmla="*/ 173026 h 4642549"/>
                <a:gd name="connsiteX11" fmla="*/ 2265200 w 3132814"/>
                <a:gd name="connsiteY11" fmla="*/ 84702 h 4642549"/>
                <a:gd name="connsiteX12" fmla="*/ 3132814 w 3132814"/>
                <a:gd name="connsiteY12" fmla="*/ 1366611 h 4642549"/>
                <a:gd name="connsiteX13" fmla="*/ 2520563 w 3132814"/>
                <a:gd name="connsiteY13" fmla="*/ 2296914 h 4642549"/>
                <a:gd name="connsiteX14" fmla="*/ 2433099 w 3132814"/>
                <a:gd name="connsiteY14" fmla="*/ 3187460 h 4642549"/>
                <a:gd name="connsiteX15" fmla="*/ 1375576 w 3132814"/>
                <a:gd name="connsiteY15" fmla="*/ 3616830 h 4642549"/>
                <a:gd name="connsiteX16" fmla="*/ 1558456 w 3132814"/>
                <a:gd name="connsiteY16" fmla="*/ 3131801 h 4642549"/>
                <a:gd name="connsiteX17" fmla="*/ 2425148 w 3132814"/>
                <a:gd name="connsiteY17" fmla="*/ 3585025 h 4642549"/>
                <a:gd name="connsiteX18" fmla="*/ 1335819 w 3132814"/>
                <a:gd name="connsiteY18" fmla="*/ 3799710 h 4642549"/>
                <a:gd name="connsiteX19" fmla="*/ 1319916 w 3132814"/>
                <a:gd name="connsiteY19" fmla="*/ 3513464 h 4642549"/>
                <a:gd name="connsiteX20" fmla="*/ 2496709 w 3132814"/>
                <a:gd name="connsiteY20" fmla="*/ 3823564 h 4642549"/>
                <a:gd name="connsiteX21" fmla="*/ 1502796 w 3132814"/>
                <a:gd name="connsiteY21" fmla="*/ 4046201 h 4642549"/>
                <a:gd name="connsiteX22" fmla="*/ 1391478 w 3132814"/>
                <a:gd name="connsiteY22" fmla="*/ 3855370 h 4642549"/>
                <a:gd name="connsiteX23" fmla="*/ 2456953 w 3132814"/>
                <a:gd name="connsiteY23" fmla="*/ 3998493 h 4642549"/>
                <a:gd name="connsiteX24" fmla="*/ 1757238 w 3132814"/>
                <a:gd name="connsiteY24" fmla="*/ 4276789 h 4642549"/>
                <a:gd name="connsiteX25" fmla="*/ 1876508 w 3132814"/>
                <a:gd name="connsiteY25" fmla="*/ 4038250 h 4642549"/>
                <a:gd name="connsiteX26" fmla="*/ 2250219 w 3132814"/>
                <a:gd name="connsiteY26" fmla="*/ 4276789 h 4642549"/>
                <a:gd name="connsiteX27" fmla="*/ 731520 w 3132814"/>
                <a:gd name="connsiteY27" fmla="*/ 4308594 h 4642549"/>
                <a:gd name="connsiteX28" fmla="*/ 636104 w 3132814"/>
                <a:gd name="connsiteY28" fmla="*/ 3926931 h 4642549"/>
                <a:gd name="connsiteX29" fmla="*/ 620202 w 3132814"/>
                <a:gd name="connsiteY29" fmla="*/ 4411961 h 4642549"/>
                <a:gd name="connsiteX30" fmla="*/ 508883 w 3132814"/>
                <a:gd name="connsiteY30" fmla="*/ 3744051 h 4642549"/>
                <a:gd name="connsiteX31" fmla="*/ 477078 w 3132814"/>
                <a:gd name="connsiteY31" fmla="*/ 4642549 h 4642549"/>
                <a:gd name="connsiteX32" fmla="*/ 389614 w 3132814"/>
                <a:gd name="connsiteY32" fmla="*/ 4197276 h 4642549"/>
                <a:gd name="connsiteX33" fmla="*/ 310101 w 3132814"/>
                <a:gd name="connsiteY33" fmla="*/ 4284740 h 4642549"/>
                <a:gd name="connsiteX34" fmla="*/ 0 w 3132814"/>
                <a:gd name="connsiteY34" fmla="*/ 4244984 h 4642549"/>
                <a:gd name="connsiteX0" fmla="*/ 1304014 w 3097509"/>
                <a:gd name="connsiteY0" fmla="*/ 3195411 h 4642549"/>
                <a:gd name="connsiteX1" fmla="*/ 1170592 w 3097509"/>
                <a:gd name="connsiteY1" fmla="*/ 2776663 h 4642549"/>
                <a:gd name="connsiteX2" fmla="*/ 460285 w 3097509"/>
                <a:gd name="connsiteY2" fmla="*/ 2738656 h 4642549"/>
                <a:gd name="connsiteX3" fmla="*/ 481530 w 3097509"/>
                <a:gd name="connsiteY3" fmla="*/ 2352603 h 4642549"/>
                <a:gd name="connsiteX4" fmla="*/ 389583 w 3097509"/>
                <a:gd name="connsiteY4" fmla="*/ 2240365 h 4642549"/>
                <a:gd name="connsiteX5" fmla="*/ 548609 w 3097509"/>
                <a:gd name="connsiteY5" fmla="*/ 2116736 h 4642549"/>
                <a:gd name="connsiteX6" fmla="*/ 353419 w 3097509"/>
                <a:gd name="connsiteY6" fmla="*/ 2042534 h 4642549"/>
                <a:gd name="connsiteX7" fmla="*/ 460285 w 3097509"/>
                <a:gd name="connsiteY7" fmla="*/ 1837519 h 4642549"/>
                <a:gd name="connsiteX8" fmla="*/ 189081 w 3097509"/>
                <a:gd name="connsiteY8" fmla="*/ 1706738 h 4642549"/>
                <a:gd name="connsiteX9" fmla="*/ 555701 w 3097509"/>
                <a:gd name="connsiteY9" fmla="*/ 1249123 h 4642549"/>
                <a:gd name="connsiteX10" fmla="*/ 1036279 w 3097509"/>
                <a:gd name="connsiteY10" fmla="*/ 173026 h 4642549"/>
                <a:gd name="connsiteX11" fmla="*/ 2265200 w 3097509"/>
                <a:gd name="connsiteY11" fmla="*/ 84702 h 4642549"/>
                <a:gd name="connsiteX12" fmla="*/ 3097509 w 3097509"/>
                <a:gd name="connsiteY12" fmla="*/ 1366611 h 4642549"/>
                <a:gd name="connsiteX13" fmla="*/ 2520563 w 3097509"/>
                <a:gd name="connsiteY13" fmla="*/ 2296914 h 4642549"/>
                <a:gd name="connsiteX14" fmla="*/ 2433099 w 3097509"/>
                <a:gd name="connsiteY14" fmla="*/ 3187460 h 4642549"/>
                <a:gd name="connsiteX15" fmla="*/ 1375576 w 3097509"/>
                <a:gd name="connsiteY15" fmla="*/ 3616830 h 4642549"/>
                <a:gd name="connsiteX16" fmla="*/ 1558456 w 3097509"/>
                <a:gd name="connsiteY16" fmla="*/ 3131801 h 4642549"/>
                <a:gd name="connsiteX17" fmla="*/ 2425148 w 3097509"/>
                <a:gd name="connsiteY17" fmla="*/ 3585025 h 4642549"/>
                <a:gd name="connsiteX18" fmla="*/ 1335819 w 3097509"/>
                <a:gd name="connsiteY18" fmla="*/ 3799710 h 4642549"/>
                <a:gd name="connsiteX19" fmla="*/ 1319916 w 3097509"/>
                <a:gd name="connsiteY19" fmla="*/ 3513464 h 4642549"/>
                <a:gd name="connsiteX20" fmla="*/ 2496709 w 3097509"/>
                <a:gd name="connsiteY20" fmla="*/ 3823564 h 4642549"/>
                <a:gd name="connsiteX21" fmla="*/ 1502796 w 3097509"/>
                <a:gd name="connsiteY21" fmla="*/ 4046201 h 4642549"/>
                <a:gd name="connsiteX22" fmla="*/ 1391478 w 3097509"/>
                <a:gd name="connsiteY22" fmla="*/ 3855370 h 4642549"/>
                <a:gd name="connsiteX23" fmla="*/ 2456953 w 3097509"/>
                <a:gd name="connsiteY23" fmla="*/ 3998493 h 4642549"/>
                <a:gd name="connsiteX24" fmla="*/ 1757238 w 3097509"/>
                <a:gd name="connsiteY24" fmla="*/ 4276789 h 4642549"/>
                <a:gd name="connsiteX25" fmla="*/ 1876508 w 3097509"/>
                <a:gd name="connsiteY25" fmla="*/ 4038250 h 4642549"/>
                <a:gd name="connsiteX26" fmla="*/ 2250219 w 3097509"/>
                <a:gd name="connsiteY26" fmla="*/ 4276789 h 4642549"/>
                <a:gd name="connsiteX27" fmla="*/ 731520 w 3097509"/>
                <a:gd name="connsiteY27" fmla="*/ 4308594 h 4642549"/>
                <a:gd name="connsiteX28" fmla="*/ 636104 w 3097509"/>
                <a:gd name="connsiteY28" fmla="*/ 3926931 h 4642549"/>
                <a:gd name="connsiteX29" fmla="*/ 620202 w 3097509"/>
                <a:gd name="connsiteY29" fmla="*/ 4411961 h 4642549"/>
                <a:gd name="connsiteX30" fmla="*/ 508883 w 3097509"/>
                <a:gd name="connsiteY30" fmla="*/ 3744051 h 4642549"/>
                <a:gd name="connsiteX31" fmla="*/ 477078 w 3097509"/>
                <a:gd name="connsiteY31" fmla="*/ 4642549 h 4642549"/>
                <a:gd name="connsiteX32" fmla="*/ 389614 w 3097509"/>
                <a:gd name="connsiteY32" fmla="*/ 4197276 h 4642549"/>
                <a:gd name="connsiteX33" fmla="*/ 310101 w 3097509"/>
                <a:gd name="connsiteY33" fmla="*/ 4284740 h 4642549"/>
                <a:gd name="connsiteX34" fmla="*/ 0 w 3097509"/>
                <a:gd name="connsiteY34" fmla="*/ 4244984 h 4642549"/>
                <a:gd name="connsiteX0" fmla="*/ 1304014 w 3112083"/>
                <a:gd name="connsiteY0" fmla="*/ 3195411 h 4642549"/>
                <a:gd name="connsiteX1" fmla="*/ 1170592 w 3112083"/>
                <a:gd name="connsiteY1" fmla="*/ 2776663 h 4642549"/>
                <a:gd name="connsiteX2" fmla="*/ 460285 w 3112083"/>
                <a:gd name="connsiteY2" fmla="*/ 2738656 h 4642549"/>
                <a:gd name="connsiteX3" fmla="*/ 481530 w 3112083"/>
                <a:gd name="connsiteY3" fmla="*/ 2352603 h 4642549"/>
                <a:gd name="connsiteX4" fmla="*/ 389583 w 3112083"/>
                <a:gd name="connsiteY4" fmla="*/ 2240365 h 4642549"/>
                <a:gd name="connsiteX5" fmla="*/ 548609 w 3112083"/>
                <a:gd name="connsiteY5" fmla="*/ 2116736 h 4642549"/>
                <a:gd name="connsiteX6" fmla="*/ 353419 w 3112083"/>
                <a:gd name="connsiteY6" fmla="*/ 2042534 h 4642549"/>
                <a:gd name="connsiteX7" fmla="*/ 460285 w 3112083"/>
                <a:gd name="connsiteY7" fmla="*/ 1837519 h 4642549"/>
                <a:gd name="connsiteX8" fmla="*/ 189081 w 3112083"/>
                <a:gd name="connsiteY8" fmla="*/ 1706738 h 4642549"/>
                <a:gd name="connsiteX9" fmla="*/ 555701 w 3112083"/>
                <a:gd name="connsiteY9" fmla="*/ 1249123 h 4642549"/>
                <a:gd name="connsiteX10" fmla="*/ 1036279 w 3112083"/>
                <a:gd name="connsiteY10" fmla="*/ 173026 h 4642549"/>
                <a:gd name="connsiteX11" fmla="*/ 2265200 w 3112083"/>
                <a:gd name="connsiteY11" fmla="*/ 84702 h 4642549"/>
                <a:gd name="connsiteX12" fmla="*/ 3097509 w 3112083"/>
                <a:gd name="connsiteY12" fmla="*/ 1366611 h 4642549"/>
                <a:gd name="connsiteX13" fmla="*/ 2520563 w 3112083"/>
                <a:gd name="connsiteY13" fmla="*/ 2296914 h 4642549"/>
                <a:gd name="connsiteX14" fmla="*/ 2433099 w 3112083"/>
                <a:gd name="connsiteY14" fmla="*/ 3187460 h 4642549"/>
                <a:gd name="connsiteX15" fmla="*/ 1375576 w 3112083"/>
                <a:gd name="connsiteY15" fmla="*/ 3616830 h 4642549"/>
                <a:gd name="connsiteX16" fmla="*/ 1558456 w 3112083"/>
                <a:gd name="connsiteY16" fmla="*/ 3131801 h 4642549"/>
                <a:gd name="connsiteX17" fmla="*/ 2425148 w 3112083"/>
                <a:gd name="connsiteY17" fmla="*/ 3585025 h 4642549"/>
                <a:gd name="connsiteX18" fmla="*/ 1335819 w 3112083"/>
                <a:gd name="connsiteY18" fmla="*/ 3799710 h 4642549"/>
                <a:gd name="connsiteX19" fmla="*/ 1319916 w 3112083"/>
                <a:gd name="connsiteY19" fmla="*/ 3513464 h 4642549"/>
                <a:gd name="connsiteX20" fmla="*/ 2496709 w 3112083"/>
                <a:gd name="connsiteY20" fmla="*/ 3823564 h 4642549"/>
                <a:gd name="connsiteX21" fmla="*/ 1502796 w 3112083"/>
                <a:gd name="connsiteY21" fmla="*/ 4046201 h 4642549"/>
                <a:gd name="connsiteX22" fmla="*/ 1391478 w 3112083"/>
                <a:gd name="connsiteY22" fmla="*/ 3855370 h 4642549"/>
                <a:gd name="connsiteX23" fmla="*/ 2456953 w 3112083"/>
                <a:gd name="connsiteY23" fmla="*/ 3998493 h 4642549"/>
                <a:gd name="connsiteX24" fmla="*/ 1757238 w 3112083"/>
                <a:gd name="connsiteY24" fmla="*/ 4276789 h 4642549"/>
                <a:gd name="connsiteX25" fmla="*/ 1876508 w 3112083"/>
                <a:gd name="connsiteY25" fmla="*/ 4038250 h 4642549"/>
                <a:gd name="connsiteX26" fmla="*/ 2250219 w 3112083"/>
                <a:gd name="connsiteY26" fmla="*/ 4276789 h 4642549"/>
                <a:gd name="connsiteX27" fmla="*/ 731520 w 3112083"/>
                <a:gd name="connsiteY27" fmla="*/ 4308594 h 4642549"/>
                <a:gd name="connsiteX28" fmla="*/ 636104 w 3112083"/>
                <a:gd name="connsiteY28" fmla="*/ 3926931 h 4642549"/>
                <a:gd name="connsiteX29" fmla="*/ 620202 w 3112083"/>
                <a:gd name="connsiteY29" fmla="*/ 4411961 h 4642549"/>
                <a:gd name="connsiteX30" fmla="*/ 508883 w 3112083"/>
                <a:gd name="connsiteY30" fmla="*/ 3744051 h 4642549"/>
                <a:gd name="connsiteX31" fmla="*/ 477078 w 3112083"/>
                <a:gd name="connsiteY31" fmla="*/ 4642549 h 4642549"/>
                <a:gd name="connsiteX32" fmla="*/ 389614 w 3112083"/>
                <a:gd name="connsiteY32" fmla="*/ 4197276 h 4642549"/>
                <a:gd name="connsiteX33" fmla="*/ 310101 w 3112083"/>
                <a:gd name="connsiteY33" fmla="*/ 4284740 h 4642549"/>
                <a:gd name="connsiteX34" fmla="*/ 0 w 3112083"/>
                <a:gd name="connsiteY34" fmla="*/ 4244984 h 4642549"/>
                <a:gd name="connsiteX0" fmla="*/ 1304014 w 3112083"/>
                <a:gd name="connsiteY0" fmla="*/ 3195411 h 4642549"/>
                <a:gd name="connsiteX1" fmla="*/ 1170592 w 3112083"/>
                <a:gd name="connsiteY1" fmla="*/ 2776663 h 4642549"/>
                <a:gd name="connsiteX2" fmla="*/ 460285 w 3112083"/>
                <a:gd name="connsiteY2" fmla="*/ 2738656 h 4642549"/>
                <a:gd name="connsiteX3" fmla="*/ 481530 w 3112083"/>
                <a:gd name="connsiteY3" fmla="*/ 2352603 h 4642549"/>
                <a:gd name="connsiteX4" fmla="*/ 389583 w 3112083"/>
                <a:gd name="connsiteY4" fmla="*/ 2240365 h 4642549"/>
                <a:gd name="connsiteX5" fmla="*/ 548609 w 3112083"/>
                <a:gd name="connsiteY5" fmla="*/ 2116736 h 4642549"/>
                <a:gd name="connsiteX6" fmla="*/ 353419 w 3112083"/>
                <a:gd name="connsiteY6" fmla="*/ 2042534 h 4642549"/>
                <a:gd name="connsiteX7" fmla="*/ 460285 w 3112083"/>
                <a:gd name="connsiteY7" fmla="*/ 1837519 h 4642549"/>
                <a:gd name="connsiteX8" fmla="*/ 189081 w 3112083"/>
                <a:gd name="connsiteY8" fmla="*/ 1706738 h 4642549"/>
                <a:gd name="connsiteX9" fmla="*/ 555701 w 3112083"/>
                <a:gd name="connsiteY9" fmla="*/ 1249123 h 4642549"/>
                <a:gd name="connsiteX10" fmla="*/ 1036279 w 3112083"/>
                <a:gd name="connsiteY10" fmla="*/ 173026 h 4642549"/>
                <a:gd name="connsiteX11" fmla="*/ 2265200 w 3112083"/>
                <a:gd name="connsiteY11" fmla="*/ 84702 h 4642549"/>
                <a:gd name="connsiteX12" fmla="*/ 3097509 w 3112083"/>
                <a:gd name="connsiteY12" fmla="*/ 1366611 h 4642549"/>
                <a:gd name="connsiteX13" fmla="*/ 2520563 w 3112083"/>
                <a:gd name="connsiteY13" fmla="*/ 2296914 h 4642549"/>
                <a:gd name="connsiteX14" fmla="*/ 2433099 w 3112083"/>
                <a:gd name="connsiteY14" fmla="*/ 3187460 h 4642549"/>
                <a:gd name="connsiteX15" fmla="*/ 1375576 w 3112083"/>
                <a:gd name="connsiteY15" fmla="*/ 3616830 h 4642549"/>
                <a:gd name="connsiteX16" fmla="*/ 1558456 w 3112083"/>
                <a:gd name="connsiteY16" fmla="*/ 3131801 h 4642549"/>
                <a:gd name="connsiteX17" fmla="*/ 2425148 w 3112083"/>
                <a:gd name="connsiteY17" fmla="*/ 3585025 h 4642549"/>
                <a:gd name="connsiteX18" fmla="*/ 1335819 w 3112083"/>
                <a:gd name="connsiteY18" fmla="*/ 3799710 h 4642549"/>
                <a:gd name="connsiteX19" fmla="*/ 1319916 w 3112083"/>
                <a:gd name="connsiteY19" fmla="*/ 3513464 h 4642549"/>
                <a:gd name="connsiteX20" fmla="*/ 2496709 w 3112083"/>
                <a:gd name="connsiteY20" fmla="*/ 3823564 h 4642549"/>
                <a:gd name="connsiteX21" fmla="*/ 1502796 w 3112083"/>
                <a:gd name="connsiteY21" fmla="*/ 4046201 h 4642549"/>
                <a:gd name="connsiteX22" fmla="*/ 1391478 w 3112083"/>
                <a:gd name="connsiteY22" fmla="*/ 3855370 h 4642549"/>
                <a:gd name="connsiteX23" fmla="*/ 2456953 w 3112083"/>
                <a:gd name="connsiteY23" fmla="*/ 3998493 h 4642549"/>
                <a:gd name="connsiteX24" fmla="*/ 1757238 w 3112083"/>
                <a:gd name="connsiteY24" fmla="*/ 4276789 h 4642549"/>
                <a:gd name="connsiteX25" fmla="*/ 1876508 w 3112083"/>
                <a:gd name="connsiteY25" fmla="*/ 4038250 h 4642549"/>
                <a:gd name="connsiteX26" fmla="*/ 2250219 w 3112083"/>
                <a:gd name="connsiteY26" fmla="*/ 4276789 h 4642549"/>
                <a:gd name="connsiteX27" fmla="*/ 731520 w 3112083"/>
                <a:gd name="connsiteY27" fmla="*/ 4308594 h 4642549"/>
                <a:gd name="connsiteX28" fmla="*/ 636104 w 3112083"/>
                <a:gd name="connsiteY28" fmla="*/ 3926931 h 4642549"/>
                <a:gd name="connsiteX29" fmla="*/ 620202 w 3112083"/>
                <a:gd name="connsiteY29" fmla="*/ 4411961 h 4642549"/>
                <a:gd name="connsiteX30" fmla="*/ 508883 w 3112083"/>
                <a:gd name="connsiteY30" fmla="*/ 3744051 h 4642549"/>
                <a:gd name="connsiteX31" fmla="*/ 477078 w 3112083"/>
                <a:gd name="connsiteY31" fmla="*/ 4642549 h 4642549"/>
                <a:gd name="connsiteX32" fmla="*/ 389614 w 3112083"/>
                <a:gd name="connsiteY32" fmla="*/ 4197276 h 4642549"/>
                <a:gd name="connsiteX33" fmla="*/ 310101 w 3112083"/>
                <a:gd name="connsiteY33" fmla="*/ 4284740 h 4642549"/>
                <a:gd name="connsiteX34" fmla="*/ 0 w 3112083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296914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296914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397794 w 3100667"/>
                <a:gd name="connsiteY14" fmla="*/ 3152155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397794 w 3100667"/>
                <a:gd name="connsiteY14" fmla="*/ 3152155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7794 w 3100667"/>
                <a:gd name="connsiteY15" fmla="*/ 3152155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4263 w 3100667"/>
                <a:gd name="connsiteY15" fmla="*/ 3155686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4263 w 3100667"/>
                <a:gd name="connsiteY15" fmla="*/ 3155686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6048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6048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20829 w 3100667"/>
                <a:gd name="connsiteY26" fmla="*/ 4290910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1391478 w 3100667"/>
                <a:gd name="connsiteY20" fmla="*/ 3855370 h 4642549"/>
                <a:gd name="connsiteX21" fmla="*/ 2393404 w 3100667"/>
                <a:gd name="connsiteY21" fmla="*/ 4051451 h 4642549"/>
                <a:gd name="connsiteX22" fmla="*/ 1757238 w 3100667"/>
                <a:gd name="connsiteY22" fmla="*/ 4276789 h 4642549"/>
                <a:gd name="connsiteX23" fmla="*/ 1876508 w 3100667"/>
                <a:gd name="connsiteY23" fmla="*/ 4038250 h 4642549"/>
                <a:gd name="connsiteX24" fmla="*/ 2317299 w 3100667"/>
                <a:gd name="connsiteY24" fmla="*/ 4315623 h 4642549"/>
                <a:gd name="connsiteX25" fmla="*/ 731520 w 3100667"/>
                <a:gd name="connsiteY25" fmla="*/ 4308594 h 4642549"/>
                <a:gd name="connsiteX26" fmla="*/ 636104 w 3100667"/>
                <a:gd name="connsiteY26" fmla="*/ 3926931 h 4642549"/>
                <a:gd name="connsiteX27" fmla="*/ 620202 w 3100667"/>
                <a:gd name="connsiteY27" fmla="*/ 4411961 h 4642549"/>
                <a:gd name="connsiteX28" fmla="*/ 508883 w 3100667"/>
                <a:gd name="connsiteY28" fmla="*/ 3744051 h 4642549"/>
                <a:gd name="connsiteX29" fmla="*/ 477078 w 3100667"/>
                <a:gd name="connsiteY29" fmla="*/ 4642549 h 4642549"/>
                <a:gd name="connsiteX30" fmla="*/ 389614 w 3100667"/>
                <a:gd name="connsiteY30" fmla="*/ 4197276 h 4642549"/>
                <a:gd name="connsiteX31" fmla="*/ 310101 w 3100667"/>
                <a:gd name="connsiteY31" fmla="*/ 4284740 h 4642549"/>
                <a:gd name="connsiteX32" fmla="*/ 0 w 3100667"/>
                <a:gd name="connsiteY32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1876508 w 3100667"/>
                <a:gd name="connsiteY22" fmla="*/ 4038250 h 4642549"/>
                <a:gd name="connsiteX23" fmla="*/ 2317299 w 3100667"/>
                <a:gd name="connsiteY23" fmla="*/ 4315623 h 4642549"/>
                <a:gd name="connsiteX24" fmla="*/ 731520 w 3100667"/>
                <a:gd name="connsiteY24" fmla="*/ 4308594 h 4642549"/>
                <a:gd name="connsiteX25" fmla="*/ 636104 w 3100667"/>
                <a:gd name="connsiteY25" fmla="*/ 3926931 h 4642549"/>
                <a:gd name="connsiteX26" fmla="*/ 620202 w 3100667"/>
                <a:gd name="connsiteY26" fmla="*/ 4411961 h 4642549"/>
                <a:gd name="connsiteX27" fmla="*/ 508883 w 3100667"/>
                <a:gd name="connsiteY27" fmla="*/ 3744051 h 4642549"/>
                <a:gd name="connsiteX28" fmla="*/ 477078 w 3100667"/>
                <a:gd name="connsiteY28" fmla="*/ 4642549 h 4642549"/>
                <a:gd name="connsiteX29" fmla="*/ 389614 w 3100667"/>
                <a:gd name="connsiteY29" fmla="*/ 4197276 h 4642549"/>
                <a:gd name="connsiteX30" fmla="*/ 310101 w 3100667"/>
                <a:gd name="connsiteY30" fmla="*/ 4284740 h 4642549"/>
                <a:gd name="connsiteX31" fmla="*/ 0 w 3100667"/>
                <a:gd name="connsiteY31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30246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30246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66726 w 3100667"/>
                <a:gd name="connsiteY22" fmla="*/ 4266196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599019 w 3100667"/>
                <a:gd name="connsiteY25" fmla="*/ 4408430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599019 w 3100667"/>
                <a:gd name="connsiteY25" fmla="*/ 4408430 h 4642549"/>
                <a:gd name="connsiteX26" fmla="*/ 473578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08413 w 3100667"/>
                <a:gd name="connsiteY28" fmla="*/ 4190215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08413 w 3100667"/>
                <a:gd name="connsiteY28" fmla="*/ 4190215 h 4631957"/>
                <a:gd name="connsiteX29" fmla="*/ 310101 w 3100667"/>
                <a:gd name="connsiteY29" fmla="*/ 4284740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26066 w 3100667"/>
                <a:gd name="connsiteY28" fmla="*/ 4183154 h 4631957"/>
                <a:gd name="connsiteX29" fmla="*/ 310101 w 3100667"/>
                <a:gd name="connsiteY29" fmla="*/ 4284740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26066 w 3100667"/>
                <a:gd name="connsiteY28" fmla="*/ 4183154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6658 w 3100667"/>
                <a:gd name="connsiteY28" fmla="*/ 4176093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3128 w 3100667"/>
                <a:gd name="connsiteY28" fmla="*/ 4109014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3128 w 3100667"/>
                <a:gd name="connsiteY28" fmla="*/ 4109014 h 4631957"/>
                <a:gd name="connsiteX29" fmla="*/ 267735 w 3100667"/>
                <a:gd name="connsiteY29" fmla="*/ 4323576 h 4631957"/>
                <a:gd name="connsiteX30" fmla="*/ 0 w 3100667"/>
                <a:gd name="connsiteY30" fmla="*/ 4244984 h 4631957"/>
                <a:gd name="connsiteX0" fmla="*/ 1388746 w 3185399"/>
                <a:gd name="connsiteY0" fmla="*/ 3195411 h 4631957"/>
                <a:gd name="connsiteX1" fmla="*/ 1255324 w 3185399"/>
                <a:gd name="connsiteY1" fmla="*/ 2776663 h 4631957"/>
                <a:gd name="connsiteX2" fmla="*/ 545017 w 3185399"/>
                <a:gd name="connsiteY2" fmla="*/ 2738656 h 4631957"/>
                <a:gd name="connsiteX3" fmla="*/ 566262 w 3185399"/>
                <a:gd name="connsiteY3" fmla="*/ 2352603 h 4631957"/>
                <a:gd name="connsiteX4" fmla="*/ 474315 w 3185399"/>
                <a:gd name="connsiteY4" fmla="*/ 2240365 h 4631957"/>
                <a:gd name="connsiteX5" fmla="*/ 633341 w 3185399"/>
                <a:gd name="connsiteY5" fmla="*/ 2116736 h 4631957"/>
                <a:gd name="connsiteX6" fmla="*/ 438151 w 3185399"/>
                <a:gd name="connsiteY6" fmla="*/ 2042534 h 4631957"/>
                <a:gd name="connsiteX7" fmla="*/ 545017 w 3185399"/>
                <a:gd name="connsiteY7" fmla="*/ 1837519 h 4631957"/>
                <a:gd name="connsiteX8" fmla="*/ 273813 w 3185399"/>
                <a:gd name="connsiteY8" fmla="*/ 1706738 h 4631957"/>
                <a:gd name="connsiteX9" fmla="*/ 640433 w 3185399"/>
                <a:gd name="connsiteY9" fmla="*/ 1249123 h 4631957"/>
                <a:gd name="connsiteX10" fmla="*/ 1121011 w 3185399"/>
                <a:gd name="connsiteY10" fmla="*/ 173026 h 4631957"/>
                <a:gd name="connsiteX11" fmla="*/ 2349932 w 3185399"/>
                <a:gd name="connsiteY11" fmla="*/ 84702 h 4631957"/>
                <a:gd name="connsiteX12" fmla="*/ 3182241 w 3185399"/>
                <a:gd name="connsiteY12" fmla="*/ 1366611 h 4631957"/>
                <a:gd name="connsiteX13" fmla="*/ 2605295 w 3185399"/>
                <a:gd name="connsiteY13" fmla="*/ 2335750 h 4631957"/>
                <a:gd name="connsiteX14" fmla="*/ 2545646 w 3185399"/>
                <a:gd name="connsiteY14" fmla="*/ 3127719 h 4631957"/>
                <a:gd name="connsiteX15" fmla="*/ 1396759 w 3185399"/>
                <a:gd name="connsiteY15" fmla="*/ 3373226 h 4631957"/>
                <a:gd name="connsiteX16" fmla="*/ 2559308 w 3185399"/>
                <a:gd name="connsiteY16" fmla="*/ 3394378 h 4631957"/>
                <a:gd name="connsiteX17" fmla="*/ 1431142 w 3185399"/>
                <a:gd name="connsiteY17" fmla="*/ 3665551 h 4631957"/>
                <a:gd name="connsiteX18" fmla="*/ 2553197 w 3185399"/>
                <a:gd name="connsiteY18" fmla="*/ 3664691 h 4631957"/>
                <a:gd name="connsiteX19" fmla="*/ 1520449 w 3185399"/>
                <a:gd name="connsiteY19" fmla="*/ 3901450 h 4631957"/>
                <a:gd name="connsiteX20" fmla="*/ 2495788 w 3185399"/>
                <a:gd name="connsiteY20" fmla="*/ 3963188 h 4631957"/>
                <a:gd name="connsiteX21" fmla="*/ 1633671 w 3185399"/>
                <a:gd name="connsiteY21" fmla="*/ 4107326 h 4631957"/>
                <a:gd name="connsiteX22" fmla="*/ 2469110 w 3185399"/>
                <a:gd name="connsiteY22" fmla="*/ 4290910 h 4631957"/>
                <a:gd name="connsiteX23" fmla="*/ 816252 w 3185399"/>
                <a:gd name="connsiteY23" fmla="*/ 4308594 h 4631957"/>
                <a:gd name="connsiteX24" fmla="*/ 766733 w 3185399"/>
                <a:gd name="connsiteY24" fmla="*/ 3923400 h 4631957"/>
                <a:gd name="connsiteX25" fmla="*/ 683751 w 3185399"/>
                <a:gd name="connsiteY25" fmla="*/ 4408430 h 4631957"/>
                <a:gd name="connsiteX26" fmla="*/ 558310 w 3185399"/>
                <a:gd name="connsiteY26" fmla="*/ 3744051 h 4631957"/>
                <a:gd name="connsiteX27" fmla="*/ 505322 w 3185399"/>
                <a:gd name="connsiteY27" fmla="*/ 4631957 h 4631957"/>
                <a:gd name="connsiteX28" fmla="*/ 417860 w 3185399"/>
                <a:gd name="connsiteY28" fmla="*/ 4109014 h 4631957"/>
                <a:gd name="connsiteX29" fmla="*/ 352467 w 3185399"/>
                <a:gd name="connsiteY29" fmla="*/ 4323576 h 4631957"/>
                <a:gd name="connsiteX30" fmla="*/ 0 w 3185399"/>
                <a:gd name="connsiteY30" fmla="*/ 4305002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73650 w 3206582"/>
                <a:gd name="connsiteY29" fmla="*/ 4323576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83252 w 3206582"/>
                <a:gd name="connsiteY2" fmla="*/ 2789811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83252 w 3206582"/>
                <a:gd name="connsiteY2" fmla="*/ 2789811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551052"/>
                <a:gd name="connsiteX1" fmla="*/ 1276507 w 3206582"/>
                <a:gd name="connsiteY1" fmla="*/ 2776663 h 4551052"/>
                <a:gd name="connsiteX2" fmla="*/ 583252 w 3206582"/>
                <a:gd name="connsiteY2" fmla="*/ 2789811 h 4551052"/>
                <a:gd name="connsiteX3" fmla="*/ 587445 w 3206582"/>
                <a:gd name="connsiteY3" fmla="*/ 2352603 h 4551052"/>
                <a:gd name="connsiteX4" fmla="*/ 495498 w 3206582"/>
                <a:gd name="connsiteY4" fmla="*/ 2240365 h 4551052"/>
                <a:gd name="connsiteX5" fmla="*/ 654524 w 3206582"/>
                <a:gd name="connsiteY5" fmla="*/ 2116736 h 4551052"/>
                <a:gd name="connsiteX6" fmla="*/ 459334 w 3206582"/>
                <a:gd name="connsiteY6" fmla="*/ 2042534 h 4551052"/>
                <a:gd name="connsiteX7" fmla="*/ 566200 w 3206582"/>
                <a:gd name="connsiteY7" fmla="*/ 1837519 h 4551052"/>
                <a:gd name="connsiteX8" fmla="*/ 294996 w 3206582"/>
                <a:gd name="connsiteY8" fmla="*/ 1706738 h 4551052"/>
                <a:gd name="connsiteX9" fmla="*/ 661616 w 3206582"/>
                <a:gd name="connsiteY9" fmla="*/ 1249123 h 4551052"/>
                <a:gd name="connsiteX10" fmla="*/ 1142194 w 3206582"/>
                <a:gd name="connsiteY10" fmla="*/ 173026 h 4551052"/>
                <a:gd name="connsiteX11" fmla="*/ 2371115 w 3206582"/>
                <a:gd name="connsiteY11" fmla="*/ 84702 h 4551052"/>
                <a:gd name="connsiteX12" fmla="*/ 3203424 w 3206582"/>
                <a:gd name="connsiteY12" fmla="*/ 1366611 h 4551052"/>
                <a:gd name="connsiteX13" fmla="*/ 2626478 w 3206582"/>
                <a:gd name="connsiteY13" fmla="*/ 2335750 h 4551052"/>
                <a:gd name="connsiteX14" fmla="*/ 2566829 w 3206582"/>
                <a:gd name="connsiteY14" fmla="*/ 3127719 h 4551052"/>
                <a:gd name="connsiteX15" fmla="*/ 1417942 w 3206582"/>
                <a:gd name="connsiteY15" fmla="*/ 3373226 h 4551052"/>
                <a:gd name="connsiteX16" fmla="*/ 2580491 w 3206582"/>
                <a:gd name="connsiteY16" fmla="*/ 3394378 h 4551052"/>
                <a:gd name="connsiteX17" fmla="*/ 1452325 w 3206582"/>
                <a:gd name="connsiteY17" fmla="*/ 3665551 h 4551052"/>
                <a:gd name="connsiteX18" fmla="*/ 2574380 w 3206582"/>
                <a:gd name="connsiteY18" fmla="*/ 3664691 h 4551052"/>
                <a:gd name="connsiteX19" fmla="*/ 1541632 w 3206582"/>
                <a:gd name="connsiteY19" fmla="*/ 3901450 h 4551052"/>
                <a:gd name="connsiteX20" fmla="*/ 2516971 w 3206582"/>
                <a:gd name="connsiteY20" fmla="*/ 3963188 h 4551052"/>
                <a:gd name="connsiteX21" fmla="*/ 1654854 w 3206582"/>
                <a:gd name="connsiteY21" fmla="*/ 4107326 h 4551052"/>
                <a:gd name="connsiteX22" fmla="*/ 2490293 w 3206582"/>
                <a:gd name="connsiteY22" fmla="*/ 4290910 h 4551052"/>
                <a:gd name="connsiteX23" fmla="*/ 837435 w 3206582"/>
                <a:gd name="connsiteY23" fmla="*/ 4308594 h 4551052"/>
                <a:gd name="connsiteX24" fmla="*/ 787916 w 3206582"/>
                <a:gd name="connsiteY24" fmla="*/ 3923400 h 4551052"/>
                <a:gd name="connsiteX25" fmla="*/ 704934 w 3206582"/>
                <a:gd name="connsiteY25" fmla="*/ 4408430 h 4551052"/>
                <a:gd name="connsiteX26" fmla="*/ 579493 w 3206582"/>
                <a:gd name="connsiteY26" fmla="*/ 3744051 h 4551052"/>
                <a:gd name="connsiteX27" fmla="*/ 523616 w 3206582"/>
                <a:gd name="connsiteY27" fmla="*/ 4551052 h 4551052"/>
                <a:gd name="connsiteX28" fmla="*/ 439043 w 3206582"/>
                <a:gd name="connsiteY28" fmla="*/ 4109014 h 4551052"/>
                <a:gd name="connsiteX29" fmla="*/ 366589 w 3206582"/>
                <a:gd name="connsiteY29" fmla="*/ 4312985 h 4551052"/>
                <a:gd name="connsiteX30" fmla="*/ 0 w 3206582"/>
                <a:gd name="connsiteY30" fmla="*/ 4319124 h 455105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79493 w 3206582"/>
                <a:gd name="connsiteY26" fmla="*/ 374405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2207863 w 4004516"/>
                <a:gd name="connsiteY0" fmla="*/ 3195411 h 4553942"/>
                <a:gd name="connsiteX1" fmla="*/ 2074441 w 4004516"/>
                <a:gd name="connsiteY1" fmla="*/ 2776663 h 4553942"/>
                <a:gd name="connsiteX2" fmla="*/ 1381186 w 4004516"/>
                <a:gd name="connsiteY2" fmla="*/ 2789811 h 4553942"/>
                <a:gd name="connsiteX3" fmla="*/ 1385379 w 4004516"/>
                <a:gd name="connsiteY3" fmla="*/ 2352603 h 4553942"/>
                <a:gd name="connsiteX4" fmla="*/ 1293432 w 4004516"/>
                <a:gd name="connsiteY4" fmla="*/ 2240365 h 4553942"/>
                <a:gd name="connsiteX5" fmla="*/ 1452458 w 4004516"/>
                <a:gd name="connsiteY5" fmla="*/ 2116736 h 4553942"/>
                <a:gd name="connsiteX6" fmla="*/ 1257268 w 4004516"/>
                <a:gd name="connsiteY6" fmla="*/ 2042534 h 4553942"/>
                <a:gd name="connsiteX7" fmla="*/ 1364134 w 4004516"/>
                <a:gd name="connsiteY7" fmla="*/ 1837519 h 4553942"/>
                <a:gd name="connsiteX8" fmla="*/ 1092930 w 4004516"/>
                <a:gd name="connsiteY8" fmla="*/ 1706738 h 4553942"/>
                <a:gd name="connsiteX9" fmla="*/ 1459550 w 4004516"/>
                <a:gd name="connsiteY9" fmla="*/ 1249123 h 4553942"/>
                <a:gd name="connsiteX10" fmla="*/ 1940128 w 4004516"/>
                <a:gd name="connsiteY10" fmla="*/ 173026 h 4553942"/>
                <a:gd name="connsiteX11" fmla="*/ 3169049 w 4004516"/>
                <a:gd name="connsiteY11" fmla="*/ 84702 h 4553942"/>
                <a:gd name="connsiteX12" fmla="*/ 4001358 w 4004516"/>
                <a:gd name="connsiteY12" fmla="*/ 1366611 h 4553942"/>
                <a:gd name="connsiteX13" fmla="*/ 3424412 w 4004516"/>
                <a:gd name="connsiteY13" fmla="*/ 2335750 h 4553942"/>
                <a:gd name="connsiteX14" fmla="*/ 3364763 w 4004516"/>
                <a:gd name="connsiteY14" fmla="*/ 3127719 h 4553942"/>
                <a:gd name="connsiteX15" fmla="*/ 2215876 w 4004516"/>
                <a:gd name="connsiteY15" fmla="*/ 3373226 h 4553942"/>
                <a:gd name="connsiteX16" fmla="*/ 3378425 w 4004516"/>
                <a:gd name="connsiteY16" fmla="*/ 3394378 h 4553942"/>
                <a:gd name="connsiteX17" fmla="*/ 2250259 w 4004516"/>
                <a:gd name="connsiteY17" fmla="*/ 3665551 h 4553942"/>
                <a:gd name="connsiteX18" fmla="*/ 3372314 w 4004516"/>
                <a:gd name="connsiteY18" fmla="*/ 3664691 h 4553942"/>
                <a:gd name="connsiteX19" fmla="*/ 2339566 w 4004516"/>
                <a:gd name="connsiteY19" fmla="*/ 3901450 h 4553942"/>
                <a:gd name="connsiteX20" fmla="*/ 3314905 w 4004516"/>
                <a:gd name="connsiteY20" fmla="*/ 3963188 h 4553942"/>
                <a:gd name="connsiteX21" fmla="*/ 2452788 w 4004516"/>
                <a:gd name="connsiteY21" fmla="*/ 4107326 h 4553942"/>
                <a:gd name="connsiteX22" fmla="*/ 3288227 w 4004516"/>
                <a:gd name="connsiteY22" fmla="*/ 4290910 h 4553942"/>
                <a:gd name="connsiteX23" fmla="*/ 1635369 w 4004516"/>
                <a:gd name="connsiteY23" fmla="*/ 4308594 h 4553942"/>
                <a:gd name="connsiteX24" fmla="*/ 1565624 w 4004516"/>
                <a:gd name="connsiteY24" fmla="*/ 3917621 h 4553942"/>
                <a:gd name="connsiteX25" fmla="*/ 1502868 w 4004516"/>
                <a:gd name="connsiteY25" fmla="*/ 4408430 h 4553942"/>
                <a:gd name="connsiteX26" fmla="*/ 1409210 w 4004516"/>
                <a:gd name="connsiteY26" fmla="*/ 3735382 h 4553942"/>
                <a:gd name="connsiteX27" fmla="*/ 1307102 w 4004516"/>
                <a:gd name="connsiteY27" fmla="*/ 4553942 h 4553942"/>
                <a:gd name="connsiteX28" fmla="*/ 1236977 w 4004516"/>
                <a:gd name="connsiteY28" fmla="*/ 4013661 h 4553942"/>
                <a:gd name="connsiteX29" fmla="*/ 1164523 w 4004516"/>
                <a:gd name="connsiteY29" fmla="*/ 4312985 h 4553942"/>
                <a:gd name="connsiteX30" fmla="*/ 0 w 4004516"/>
                <a:gd name="connsiteY30" fmla="*/ 4310057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246044 w 4013583"/>
                <a:gd name="connsiteY28" fmla="*/ 4013661 h 4553942"/>
                <a:gd name="connsiteX29" fmla="*/ 1173590 w 4013583"/>
                <a:gd name="connsiteY29" fmla="*/ 4312985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246044 w 4013583"/>
                <a:gd name="connsiteY28" fmla="*/ 4013661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110032 w 4013583"/>
                <a:gd name="connsiteY28" fmla="*/ 4004594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055628 w 4013583"/>
                <a:gd name="connsiteY28" fmla="*/ 4004594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511935 w 4013583"/>
                <a:gd name="connsiteY25" fmla="*/ 4408430 h 4535808"/>
                <a:gd name="connsiteX26" fmla="*/ 1418277 w 4013583"/>
                <a:gd name="connsiteY26" fmla="*/ 3735382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511935 w 4013583"/>
                <a:gd name="connsiteY25" fmla="*/ 4408430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37837 w 4013583"/>
                <a:gd name="connsiteY29" fmla="*/ 4312984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37837 w 4013583"/>
                <a:gd name="connsiteY29" fmla="*/ 4312984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371076 w 4167729"/>
                <a:gd name="connsiteY0" fmla="*/ 3195411 h 4508606"/>
                <a:gd name="connsiteX1" fmla="*/ 2237654 w 4167729"/>
                <a:gd name="connsiteY1" fmla="*/ 2776663 h 4508606"/>
                <a:gd name="connsiteX2" fmla="*/ 1544399 w 4167729"/>
                <a:gd name="connsiteY2" fmla="*/ 2789811 h 4508606"/>
                <a:gd name="connsiteX3" fmla="*/ 1548592 w 4167729"/>
                <a:gd name="connsiteY3" fmla="*/ 2352603 h 4508606"/>
                <a:gd name="connsiteX4" fmla="*/ 1456645 w 4167729"/>
                <a:gd name="connsiteY4" fmla="*/ 2240365 h 4508606"/>
                <a:gd name="connsiteX5" fmla="*/ 1615671 w 4167729"/>
                <a:gd name="connsiteY5" fmla="*/ 2116736 h 4508606"/>
                <a:gd name="connsiteX6" fmla="*/ 1420481 w 4167729"/>
                <a:gd name="connsiteY6" fmla="*/ 2042534 h 4508606"/>
                <a:gd name="connsiteX7" fmla="*/ 1527347 w 4167729"/>
                <a:gd name="connsiteY7" fmla="*/ 1837519 h 4508606"/>
                <a:gd name="connsiteX8" fmla="*/ 1256143 w 4167729"/>
                <a:gd name="connsiteY8" fmla="*/ 1706738 h 4508606"/>
                <a:gd name="connsiteX9" fmla="*/ 1622763 w 4167729"/>
                <a:gd name="connsiteY9" fmla="*/ 1249123 h 4508606"/>
                <a:gd name="connsiteX10" fmla="*/ 2103341 w 4167729"/>
                <a:gd name="connsiteY10" fmla="*/ 173026 h 4508606"/>
                <a:gd name="connsiteX11" fmla="*/ 3332262 w 4167729"/>
                <a:gd name="connsiteY11" fmla="*/ 84702 h 4508606"/>
                <a:gd name="connsiteX12" fmla="*/ 4164571 w 4167729"/>
                <a:gd name="connsiteY12" fmla="*/ 1366611 h 4508606"/>
                <a:gd name="connsiteX13" fmla="*/ 3587625 w 4167729"/>
                <a:gd name="connsiteY13" fmla="*/ 2335750 h 4508606"/>
                <a:gd name="connsiteX14" fmla="*/ 3527976 w 4167729"/>
                <a:gd name="connsiteY14" fmla="*/ 3127719 h 4508606"/>
                <a:gd name="connsiteX15" fmla="*/ 2379089 w 4167729"/>
                <a:gd name="connsiteY15" fmla="*/ 3373226 h 4508606"/>
                <a:gd name="connsiteX16" fmla="*/ 3541638 w 4167729"/>
                <a:gd name="connsiteY16" fmla="*/ 3394378 h 4508606"/>
                <a:gd name="connsiteX17" fmla="*/ 2413472 w 4167729"/>
                <a:gd name="connsiteY17" fmla="*/ 3665551 h 4508606"/>
                <a:gd name="connsiteX18" fmla="*/ 3535527 w 4167729"/>
                <a:gd name="connsiteY18" fmla="*/ 3664691 h 4508606"/>
                <a:gd name="connsiteX19" fmla="*/ 2502779 w 4167729"/>
                <a:gd name="connsiteY19" fmla="*/ 3901450 h 4508606"/>
                <a:gd name="connsiteX20" fmla="*/ 3478118 w 4167729"/>
                <a:gd name="connsiteY20" fmla="*/ 3963188 h 4508606"/>
                <a:gd name="connsiteX21" fmla="*/ 2616001 w 4167729"/>
                <a:gd name="connsiteY21" fmla="*/ 4107326 h 4508606"/>
                <a:gd name="connsiteX22" fmla="*/ 3451440 w 4167729"/>
                <a:gd name="connsiteY22" fmla="*/ 4290910 h 4508606"/>
                <a:gd name="connsiteX23" fmla="*/ 1762312 w 4167729"/>
                <a:gd name="connsiteY23" fmla="*/ 4326729 h 4508606"/>
                <a:gd name="connsiteX24" fmla="*/ 1647230 w 4167729"/>
                <a:gd name="connsiteY24" fmla="*/ 3908554 h 4508606"/>
                <a:gd name="connsiteX25" fmla="*/ 1548204 w 4167729"/>
                <a:gd name="connsiteY25" fmla="*/ 4426565 h 4508606"/>
                <a:gd name="connsiteX26" fmla="*/ 1436411 w 4167729"/>
                <a:gd name="connsiteY26" fmla="*/ 3726314 h 4508606"/>
                <a:gd name="connsiteX27" fmla="*/ 1298034 w 4167729"/>
                <a:gd name="connsiteY27" fmla="*/ 4508606 h 4508606"/>
                <a:gd name="connsiteX28" fmla="*/ 1164437 w 4167729"/>
                <a:gd name="connsiteY28" fmla="*/ 3968324 h 4508606"/>
                <a:gd name="connsiteX29" fmla="*/ 1091983 w 4167729"/>
                <a:gd name="connsiteY29" fmla="*/ 4312984 h 4508606"/>
                <a:gd name="connsiteX30" fmla="*/ 0 w 4167729"/>
                <a:gd name="connsiteY30" fmla="*/ 4328191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31830 w 4176796"/>
                <a:gd name="connsiteY9" fmla="*/ 1249123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31830 w 4176796"/>
                <a:gd name="connsiteY9" fmla="*/ 1249123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176796" h="4508606">
                  <a:moveTo>
                    <a:pt x="2380143" y="3195411"/>
                  </a:moveTo>
                  <a:lnTo>
                    <a:pt x="2246721" y="2776663"/>
                  </a:lnTo>
                  <a:cubicBezTo>
                    <a:pt x="2019367" y="2842842"/>
                    <a:pt x="1738454" y="2868383"/>
                    <a:pt x="1553466" y="2789811"/>
                  </a:cubicBezTo>
                  <a:cubicBezTo>
                    <a:pt x="1376723" y="2693528"/>
                    <a:pt x="1548224" y="2482464"/>
                    <a:pt x="1557659" y="2352603"/>
                  </a:cubicBezTo>
                  <a:lnTo>
                    <a:pt x="1465712" y="2240365"/>
                  </a:lnTo>
                  <a:cubicBezTo>
                    <a:pt x="1406922" y="2192094"/>
                    <a:pt x="1581144" y="2150885"/>
                    <a:pt x="1624738" y="2116736"/>
                  </a:cubicBezTo>
                  <a:cubicBezTo>
                    <a:pt x="1549084" y="2102593"/>
                    <a:pt x="1508734" y="2088450"/>
                    <a:pt x="1429548" y="2042534"/>
                  </a:cubicBezTo>
                  <a:cubicBezTo>
                    <a:pt x="1383969" y="1991849"/>
                    <a:pt x="1509860" y="1942127"/>
                    <a:pt x="1536414" y="1837519"/>
                  </a:cubicBezTo>
                  <a:cubicBezTo>
                    <a:pt x="1428361" y="1791436"/>
                    <a:pt x="1235573" y="1750332"/>
                    <a:pt x="1265210" y="1706738"/>
                  </a:cubicBezTo>
                  <a:lnTo>
                    <a:pt x="1640899" y="1276325"/>
                  </a:lnTo>
                  <a:cubicBezTo>
                    <a:pt x="1764746" y="1031297"/>
                    <a:pt x="1461475" y="611750"/>
                    <a:pt x="2112408" y="173026"/>
                  </a:cubicBezTo>
                  <a:cubicBezTo>
                    <a:pt x="2487920" y="-30587"/>
                    <a:pt x="2912860" y="-47083"/>
                    <a:pt x="3341329" y="84702"/>
                  </a:cubicBezTo>
                  <a:cubicBezTo>
                    <a:pt x="3750571" y="201321"/>
                    <a:pt x="4219831" y="748661"/>
                    <a:pt x="4173638" y="1366611"/>
                  </a:cubicBezTo>
                  <a:cubicBezTo>
                    <a:pt x="4122543" y="1793219"/>
                    <a:pt x="3817251" y="2064484"/>
                    <a:pt x="3596692" y="2335750"/>
                  </a:cubicBezTo>
                  <a:cubicBezTo>
                    <a:pt x="3480590" y="2630445"/>
                    <a:pt x="3547819" y="2956572"/>
                    <a:pt x="3537043" y="3127719"/>
                  </a:cubicBezTo>
                  <a:cubicBezTo>
                    <a:pt x="3346212" y="3341232"/>
                    <a:pt x="2407939" y="3623213"/>
                    <a:pt x="2388156" y="3373226"/>
                  </a:cubicBezTo>
                  <a:cubicBezTo>
                    <a:pt x="2391021" y="3058736"/>
                    <a:pt x="3546150" y="3153245"/>
                    <a:pt x="3550705" y="3394378"/>
                  </a:cubicBezTo>
                  <a:cubicBezTo>
                    <a:pt x="3544175" y="3551847"/>
                    <a:pt x="2432597" y="3938802"/>
                    <a:pt x="2422539" y="3665551"/>
                  </a:cubicBezTo>
                  <a:cubicBezTo>
                    <a:pt x="2408203" y="3389885"/>
                    <a:pt x="3551870" y="3484923"/>
                    <a:pt x="3544594" y="3664691"/>
                  </a:cubicBezTo>
                  <a:cubicBezTo>
                    <a:pt x="3554571" y="3891891"/>
                    <a:pt x="2512459" y="4129684"/>
                    <a:pt x="2511846" y="3901450"/>
                  </a:cubicBezTo>
                  <a:cubicBezTo>
                    <a:pt x="2494500" y="3663126"/>
                    <a:pt x="3479817" y="3781383"/>
                    <a:pt x="3487185" y="3963188"/>
                  </a:cubicBezTo>
                  <a:cubicBezTo>
                    <a:pt x="3511673" y="4154807"/>
                    <a:pt x="2632353" y="4371141"/>
                    <a:pt x="2625068" y="4107326"/>
                  </a:cubicBezTo>
                  <a:cubicBezTo>
                    <a:pt x="2650529" y="3888434"/>
                    <a:pt x="3622163" y="4297972"/>
                    <a:pt x="3460507" y="4290910"/>
                  </a:cubicBezTo>
                  <a:lnTo>
                    <a:pt x="1771379" y="4326729"/>
                  </a:lnTo>
                  <a:cubicBezTo>
                    <a:pt x="1733018" y="4187337"/>
                    <a:pt x="1712793" y="4093283"/>
                    <a:pt x="1656297" y="3908554"/>
                  </a:cubicBezTo>
                  <a:cubicBezTo>
                    <a:pt x="1623288" y="4081224"/>
                    <a:pt x="1590280" y="4199491"/>
                    <a:pt x="1557271" y="4426565"/>
                  </a:cubicBezTo>
                  <a:cubicBezTo>
                    <a:pt x="1521236" y="4203179"/>
                    <a:pt x="1502538" y="4073053"/>
                    <a:pt x="1445478" y="3726314"/>
                  </a:cubicBezTo>
                  <a:cubicBezTo>
                    <a:pt x="1381879" y="4028704"/>
                    <a:pt x="1357775" y="4213920"/>
                    <a:pt x="1307101" y="4508606"/>
                  </a:cubicBezTo>
                  <a:cubicBezTo>
                    <a:pt x="1235897" y="4213334"/>
                    <a:pt x="1238927" y="4160773"/>
                    <a:pt x="1173504" y="3968324"/>
                  </a:cubicBezTo>
                  <a:cubicBezTo>
                    <a:pt x="1136504" y="4138528"/>
                    <a:pt x="1125720" y="4222556"/>
                    <a:pt x="1101050" y="4312984"/>
                  </a:cubicBezTo>
                  <a:cubicBezTo>
                    <a:pt x="973076" y="4317920"/>
                    <a:pt x="122196" y="4317077"/>
                    <a:pt x="0" y="4319123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37">
              <a:extLst>
                <a:ext uri="{FF2B5EF4-FFF2-40B4-BE49-F238E27FC236}">
                  <a16:creationId xmlns:a16="http://schemas.microsoft.com/office/drawing/2014/main" id="{F8C7912E-EC4B-4595-93C0-B590AC76EE90}"/>
                </a:ext>
              </a:extLst>
            </p:cNvPr>
            <p:cNvSpPr/>
            <p:nvPr/>
          </p:nvSpPr>
          <p:spPr>
            <a:xfrm rot="18000000">
              <a:off x="6463701" y="1954213"/>
              <a:ext cx="1350633" cy="2037696"/>
            </a:xfrm>
            <a:custGeom>
              <a:avLst/>
              <a:gdLst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584367 w 1170491"/>
                <a:gd name="connsiteY20" fmla="*/ 347971 h 1745209"/>
                <a:gd name="connsiteX21" fmla="*/ 732836 w 1170491"/>
                <a:gd name="connsiteY21" fmla="*/ 150639 h 1745209"/>
                <a:gd name="connsiteX22" fmla="*/ 749842 w 1170491"/>
                <a:gd name="connsiteY22" fmla="*/ 147205 h 1745209"/>
                <a:gd name="connsiteX23" fmla="*/ 920515 w 1170491"/>
                <a:gd name="connsiteY23" fmla="*/ 317877 h 1745209"/>
                <a:gd name="connsiteX24" fmla="*/ 910716 w 1170491"/>
                <a:gd name="connsiteY24" fmla="*/ 366417 h 1745209"/>
                <a:gd name="connsiteX25" fmla="*/ 920515 w 1170491"/>
                <a:gd name="connsiteY25" fmla="*/ 366418 h 1745209"/>
                <a:gd name="connsiteX26" fmla="*/ 920515 w 1170491"/>
                <a:gd name="connsiteY26" fmla="*/ 371433 h 1745209"/>
                <a:gd name="connsiteX27" fmla="*/ 1056877 w 1170491"/>
                <a:gd name="connsiteY27" fmla="*/ 525101 h 1745209"/>
                <a:gd name="connsiteX28" fmla="*/ 1047351 w 1170491"/>
                <a:gd name="connsiteY28" fmla="*/ 572282 h 1745209"/>
                <a:gd name="connsiteX29" fmla="*/ 1170491 w 1170491"/>
                <a:gd name="connsiteY29" fmla="*/ 756650 h 1745209"/>
                <a:gd name="connsiteX30" fmla="*/ 1127569 w 1170491"/>
                <a:gd name="connsiteY30" fmla="*/ 878235 h 1745209"/>
                <a:gd name="connsiteX31" fmla="*/ 954678 w 1170491"/>
                <a:gd name="connsiteY31" fmla="*/ 939840 h 1745209"/>
                <a:gd name="connsiteX32" fmla="*/ 947373 w 1170491"/>
                <a:gd name="connsiteY32" fmla="*/ 961469 h 1745209"/>
                <a:gd name="connsiteX33" fmla="*/ 1106746 w 1170491"/>
                <a:gd name="connsiteY33" fmla="*/ 928282 h 1745209"/>
                <a:gd name="connsiteX34" fmla="*/ 1138907 w 1170491"/>
                <a:gd name="connsiteY34" fmla="*/ 1028247 h 1745209"/>
                <a:gd name="connsiteX35" fmla="*/ 981133 w 1170491"/>
                <a:gd name="connsiteY35" fmla="*/ 1223220 h 1745209"/>
                <a:gd name="connsiteX36" fmla="*/ 777272 w 1170491"/>
                <a:gd name="connsiteY36" fmla="*/ 1134408 h 1745209"/>
                <a:gd name="connsiteX37" fmla="*/ 810210 w 1170491"/>
                <a:gd name="connsiteY37" fmla="*/ 1096167 h 1745209"/>
                <a:gd name="connsiteX38" fmla="*/ 806195 w 1170491"/>
                <a:gd name="connsiteY38" fmla="*/ 964175 h 1745209"/>
                <a:gd name="connsiteX39" fmla="*/ 787267 w 1170491"/>
                <a:gd name="connsiteY39" fmla="*/ 975103 h 1745209"/>
                <a:gd name="connsiteX40" fmla="*/ 791333 w 1170491"/>
                <a:gd name="connsiteY40" fmla="*/ 1085110 h 1745209"/>
                <a:gd name="connsiteX41" fmla="*/ 763385 w 1170491"/>
                <a:gd name="connsiteY41" fmla="*/ 1114320 h 1745209"/>
                <a:gd name="connsiteX42" fmla="*/ 744063 w 1170491"/>
                <a:gd name="connsiteY42" fmla="*/ 1119497 h 1745209"/>
                <a:gd name="connsiteX43" fmla="*/ 747716 w 1170491"/>
                <a:gd name="connsiteY43" fmla="*/ 1128718 h 1745209"/>
                <a:gd name="connsiteX44" fmla="*/ 693327 w 1170491"/>
                <a:gd name="connsiteY44" fmla="*/ 1140344 h 1745209"/>
                <a:gd name="connsiteX45" fmla="*/ 601213 w 1170491"/>
                <a:gd name="connsiteY45" fmla="*/ 1080185 h 1745209"/>
                <a:gd name="connsiteX46" fmla="*/ 582082 w 1170491"/>
                <a:gd name="connsiteY46" fmla="*/ 1090754 h 1745209"/>
                <a:gd name="connsiteX47" fmla="*/ 693051 w 1170491"/>
                <a:gd name="connsiteY47" fmla="*/ 1162221 h 1745209"/>
                <a:gd name="connsiteX48" fmla="*/ 755684 w 1170491"/>
                <a:gd name="connsiteY48" fmla="*/ 1148835 h 1745209"/>
                <a:gd name="connsiteX49" fmla="*/ 989751 w 1170491"/>
                <a:gd name="connsiteY49" fmla="*/ 1247587 h 1745209"/>
                <a:gd name="connsiteX50" fmla="*/ 1004488 w 1170491"/>
                <a:gd name="connsiteY50" fmla="*/ 1315531 h 1745209"/>
                <a:gd name="connsiteX51" fmla="*/ 920375 w 1170491"/>
                <a:gd name="connsiteY51" fmla="*/ 1473506 h 1745209"/>
                <a:gd name="connsiteX52" fmla="*/ 913116 w 1170491"/>
                <a:gd name="connsiteY52" fmla="*/ 1474079 h 1745209"/>
                <a:gd name="connsiteX53" fmla="*/ 766796 w 1170491"/>
                <a:gd name="connsiteY53" fmla="*/ 1371458 h 1745209"/>
                <a:gd name="connsiteX54" fmla="*/ 746323 w 1170491"/>
                <a:gd name="connsiteY54" fmla="*/ 1380801 h 1745209"/>
                <a:gd name="connsiteX55" fmla="*/ 909888 w 1170491"/>
                <a:gd name="connsiteY55" fmla="*/ 1496052 h 1745209"/>
                <a:gd name="connsiteX56" fmla="*/ 774838 w 1170491"/>
                <a:gd name="connsiteY56" fmla="*/ 1628054 h 1745209"/>
                <a:gd name="connsiteX57" fmla="*/ 571751 w 1170491"/>
                <a:gd name="connsiteY57" fmla="*/ 1552195 h 1745209"/>
                <a:gd name="connsiteX58" fmla="*/ 550649 w 1170491"/>
                <a:gd name="connsiteY58" fmla="*/ 1566422 h 1745209"/>
                <a:gd name="connsiteX59" fmla="*/ 685031 w 1170491"/>
                <a:gd name="connsiteY59" fmla="*/ 1648114 h 1745209"/>
                <a:gd name="connsiteX60" fmla="*/ 533818 w 1170491"/>
                <a:gd name="connsiteY60" fmla="*/ 1745209 h 1745209"/>
                <a:gd name="connsiteX61" fmla="*/ 372301 w 1170491"/>
                <a:gd name="connsiteY61" fmla="*/ 1619888 h 1745209"/>
                <a:gd name="connsiteX62" fmla="*/ 366380 w 1170491"/>
                <a:gd name="connsiteY62" fmla="*/ 1592106 h 1745209"/>
                <a:gd name="connsiteX63" fmla="*/ 250590 w 1170491"/>
                <a:gd name="connsiteY63" fmla="*/ 1443452 h 1745209"/>
                <a:gd name="connsiteX64" fmla="*/ 117260 w 1170491"/>
                <a:gd name="connsiteY64" fmla="*/ 1407178 h 1745209"/>
                <a:gd name="connsiteX65" fmla="*/ 90593 w 1170491"/>
                <a:gd name="connsiteY65" fmla="*/ 1192598 h 1745209"/>
                <a:gd name="connsiteX66" fmla="*/ 330760 w 1170491"/>
                <a:gd name="connsiteY66" fmla="*/ 1129474 h 1745209"/>
                <a:gd name="connsiteX67" fmla="*/ 344999 w 1170491"/>
                <a:gd name="connsiteY67" fmla="*/ 1132822 h 1745209"/>
                <a:gd name="connsiteX68" fmla="*/ 524987 w 1170491"/>
                <a:gd name="connsiteY68" fmla="*/ 1034051 h 1745209"/>
                <a:gd name="connsiteX69" fmla="*/ 505360 w 1170491"/>
                <a:gd name="connsiteY69" fmla="*/ 1023014 h 1745209"/>
                <a:gd name="connsiteX70" fmla="*/ 346243 w 1170491"/>
                <a:gd name="connsiteY70" fmla="*/ 1110339 h 1745209"/>
                <a:gd name="connsiteX71" fmla="*/ 202679 w 1170491"/>
                <a:gd name="connsiteY71" fmla="*/ 1003895 h 1745209"/>
                <a:gd name="connsiteX72" fmla="*/ 181967 w 1170491"/>
                <a:gd name="connsiteY72" fmla="*/ 1012696 h 1745209"/>
                <a:gd name="connsiteX73" fmla="*/ 305288 w 1170491"/>
                <a:gd name="connsiteY73" fmla="*/ 1123484 h 1745209"/>
                <a:gd name="connsiteX74" fmla="*/ 70961 w 1170491"/>
                <a:gd name="connsiteY74" fmla="*/ 1161909 h 1745209"/>
                <a:gd name="connsiteX75" fmla="*/ 56055 w 1170491"/>
                <a:gd name="connsiteY75" fmla="*/ 1153032 h 1745209"/>
                <a:gd name="connsiteX76" fmla="*/ 44214 w 1170491"/>
                <a:gd name="connsiteY76" fmla="*/ 911953 h 1745209"/>
                <a:gd name="connsiteX77" fmla="*/ 84073 w 1170491"/>
                <a:gd name="connsiteY77" fmla="*/ 882569 h 1745209"/>
                <a:gd name="connsiteX78" fmla="*/ 76811 w 1170491"/>
                <a:gd name="connsiteY78" fmla="*/ 875989 h 1745209"/>
                <a:gd name="connsiteX79" fmla="*/ 80179 w 1170491"/>
                <a:gd name="connsiteY79" fmla="*/ 872273 h 1745209"/>
                <a:gd name="connsiteX80" fmla="*/ 82340 w 1170491"/>
                <a:gd name="connsiteY80" fmla="*/ 666836 h 1745209"/>
                <a:gd name="connsiteX81" fmla="*/ 121082 w 1170491"/>
                <a:gd name="connsiteY81" fmla="*/ 638275 h 1745209"/>
                <a:gd name="connsiteX82" fmla="*/ 145805 w 1170491"/>
                <a:gd name="connsiteY82" fmla="*/ 430894 h 1745209"/>
                <a:gd name="connsiteX83" fmla="*/ 321878 w 1170491"/>
                <a:gd name="connsiteY83" fmla="*/ 383347 h 1745209"/>
                <a:gd name="connsiteX84" fmla="*/ 321111 w 1170491"/>
                <a:gd name="connsiteY84" fmla="*/ 357014 h 1745209"/>
                <a:gd name="connsiteX85" fmla="*/ 141180 w 1170491"/>
                <a:gd name="connsiteY85" fmla="*/ 399723 h 1745209"/>
                <a:gd name="connsiteX86" fmla="*/ 106816 w 1170491"/>
                <a:gd name="connsiteY86" fmla="*/ 291518 h 1745209"/>
                <a:gd name="connsiteX87" fmla="*/ 326327 w 1170491"/>
                <a:gd name="connsiteY87" fmla="*/ 72008 h 1745209"/>
                <a:gd name="connsiteX88" fmla="*/ 394659 w 1170491"/>
                <a:gd name="connsiteY88" fmla="*/ 83948 h 1745209"/>
                <a:gd name="connsiteX89" fmla="*/ 533817 w 1170491"/>
                <a:gd name="connsiteY89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23931 w 1170491"/>
                <a:gd name="connsiteY20" fmla="*/ 139293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37132 w 1170491"/>
                <a:gd name="connsiteY12" fmla="*/ 610714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33453 w 1170491"/>
                <a:gd name="connsiteY12" fmla="*/ 579864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2230 w 1170491"/>
                <a:gd name="connsiteY14" fmla="*/ 740544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2230 w 1170491"/>
                <a:gd name="connsiteY14" fmla="*/ 740544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2230 w 1170491"/>
                <a:gd name="connsiteY14" fmla="*/ 740544 h 1745209"/>
                <a:gd name="connsiteX15" fmla="*/ 588421 w 1170491"/>
                <a:gd name="connsiteY15" fmla="*/ 580980 h 1745209"/>
                <a:gd name="connsiteX16" fmla="*/ 533817 w 1170491"/>
                <a:gd name="connsiteY16" fmla="*/ 0 h 1745209"/>
                <a:gd name="connsiteX17" fmla="*/ 703525 w 1170491"/>
                <a:gd name="connsiteY17" fmla="*/ 147127 h 1745209"/>
                <a:gd name="connsiteX18" fmla="*/ 562024 w 1170491"/>
                <a:gd name="connsiteY18" fmla="*/ 352718 h 1745209"/>
                <a:gd name="connsiteX19" fmla="*/ 701713 w 1170491"/>
                <a:gd name="connsiteY19" fmla="*/ 149764 h 1745209"/>
                <a:gd name="connsiteX20" fmla="*/ 920515 w 1170491"/>
                <a:gd name="connsiteY20" fmla="*/ 317877 h 1745209"/>
                <a:gd name="connsiteX21" fmla="*/ 910716 w 1170491"/>
                <a:gd name="connsiteY21" fmla="*/ 366417 h 1745209"/>
                <a:gd name="connsiteX22" fmla="*/ 920515 w 1170491"/>
                <a:gd name="connsiteY22" fmla="*/ 366418 h 1745209"/>
                <a:gd name="connsiteX23" fmla="*/ 920515 w 1170491"/>
                <a:gd name="connsiteY23" fmla="*/ 371433 h 1745209"/>
                <a:gd name="connsiteX24" fmla="*/ 1056877 w 1170491"/>
                <a:gd name="connsiteY24" fmla="*/ 525101 h 1745209"/>
                <a:gd name="connsiteX25" fmla="*/ 1047351 w 1170491"/>
                <a:gd name="connsiteY25" fmla="*/ 572282 h 1745209"/>
                <a:gd name="connsiteX26" fmla="*/ 1170491 w 1170491"/>
                <a:gd name="connsiteY26" fmla="*/ 756650 h 1745209"/>
                <a:gd name="connsiteX27" fmla="*/ 1127569 w 1170491"/>
                <a:gd name="connsiteY27" fmla="*/ 878235 h 1745209"/>
                <a:gd name="connsiteX28" fmla="*/ 954678 w 1170491"/>
                <a:gd name="connsiteY28" fmla="*/ 939840 h 1745209"/>
                <a:gd name="connsiteX29" fmla="*/ 947373 w 1170491"/>
                <a:gd name="connsiteY29" fmla="*/ 961469 h 1745209"/>
                <a:gd name="connsiteX30" fmla="*/ 1106746 w 1170491"/>
                <a:gd name="connsiteY30" fmla="*/ 928282 h 1745209"/>
                <a:gd name="connsiteX31" fmla="*/ 1138907 w 1170491"/>
                <a:gd name="connsiteY31" fmla="*/ 1028247 h 1745209"/>
                <a:gd name="connsiteX32" fmla="*/ 981133 w 1170491"/>
                <a:gd name="connsiteY32" fmla="*/ 1223220 h 1745209"/>
                <a:gd name="connsiteX33" fmla="*/ 777272 w 1170491"/>
                <a:gd name="connsiteY33" fmla="*/ 1134408 h 1745209"/>
                <a:gd name="connsiteX34" fmla="*/ 810210 w 1170491"/>
                <a:gd name="connsiteY34" fmla="*/ 1096167 h 1745209"/>
                <a:gd name="connsiteX35" fmla="*/ 806195 w 1170491"/>
                <a:gd name="connsiteY35" fmla="*/ 964175 h 1745209"/>
                <a:gd name="connsiteX36" fmla="*/ 787267 w 1170491"/>
                <a:gd name="connsiteY36" fmla="*/ 975103 h 1745209"/>
                <a:gd name="connsiteX37" fmla="*/ 791333 w 1170491"/>
                <a:gd name="connsiteY37" fmla="*/ 1085110 h 1745209"/>
                <a:gd name="connsiteX38" fmla="*/ 763385 w 1170491"/>
                <a:gd name="connsiteY38" fmla="*/ 1114320 h 1745209"/>
                <a:gd name="connsiteX39" fmla="*/ 744063 w 1170491"/>
                <a:gd name="connsiteY39" fmla="*/ 1119497 h 1745209"/>
                <a:gd name="connsiteX40" fmla="*/ 747716 w 1170491"/>
                <a:gd name="connsiteY40" fmla="*/ 1128718 h 1745209"/>
                <a:gd name="connsiteX41" fmla="*/ 693327 w 1170491"/>
                <a:gd name="connsiteY41" fmla="*/ 1140344 h 1745209"/>
                <a:gd name="connsiteX42" fmla="*/ 601213 w 1170491"/>
                <a:gd name="connsiteY42" fmla="*/ 1080185 h 1745209"/>
                <a:gd name="connsiteX43" fmla="*/ 582082 w 1170491"/>
                <a:gd name="connsiteY43" fmla="*/ 1090754 h 1745209"/>
                <a:gd name="connsiteX44" fmla="*/ 693051 w 1170491"/>
                <a:gd name="connsiteY44" fmla="*/ 1162221 h 1745209"/>
                <a:gd name="connsiteX45" fmla="*/ 755684 w 1170491"/>
                <a:gd name="connsiteY45" fmla="*/ 1148835 h 1745209"/>
                <a:gd name="connsiteX46" fmla="*/ 989751 w 1170491"/>
                <a:gd name="connsiteY46" fmla="*/ 1247587 h 1745209"/>
                <a:gd name="connsiteX47" fmla="*/ 1004488 w 1170491"/>
                <a:gd name="connsiteY47" fmla="*/ 1315531 h 1745209"/>
                <a:gd name="connsiteX48" fmla="*/ 920375 w 1170491"/>
                <a:gd name="connsiteY48" fmla="*/ 1473506 h 1745209"/>
                <a:gd name="connsiteX49" fmla="*/ 913116 w 1170491"/>
                <a:gd name="connsiteY49" fmla="*/ 1474079 h 1745209"/>
                <a:gd name="connsiteX50" fmla="*/ 766796 w 1170491"/>
                <a:gd name="connsiteY50" fmla="*/ 1371458 h 1745209"/>
                <a:gd name="connsiteX51" fmla="*/ 746323 w 1170491"/>
                <a:gd name="connsiteY51" fmla="*/ 1380801 h 1745209"/>
                <a:gd name="connsiteX52" fmla="*/ 909888 w 1170491"/>
                <a:gd name="connsiteY52" fmla="*/ 1496052 h 1745209"/>
                <a:gd name="connsiteX53" fmla="*/ 774838 w 1170491"/>
                <a:gd name="connsiteY53" fmla="*/ 1628054 h 1745209"/>
                <a:gd name="connsiteX54" fmla="*/ 571751 w 1170491"/>
                <a:gd name="connsiteY54" fmla="*/ 1552195 h 1745209"/>
                <a:gd name="connsiteX55" fmla="*/ 550649 w 1170491"/>
                <a:gd name="connsiteY55" fmla="*/ 1566422 h 1745209"/>
                <a:gd name="connsiteX56" fmla="*/ 685031 w 1170491"/>
                <a:gd name="connsiteY56" fmla="*/ 1648114 h 1745209"/>
                <a:gd name="connsiteX57" fmla="*/ 533818 w 1170491"/>
                <a:gd name="connsiteY57" fmla="*/ 1745209 h 1745209"/>
                <a:gd name="connsiteX58" fmla="*/ 372301 w 1170491"/>
                <a:gd name="connsiteY58" fmla="*/ 1619888 h 1745209"/>
                <a:gd name="connsiteX59" fmla="*/ 366380 w 1170491"/>
                <a:gd name="connsiteY59" fmla="*/ 1592106 h 1745209"/>
                <a:gd name="connsiteX60" fmla="*/ 250590 w 1170491"/>
                <a:gd name="connsiteY60" fmla="*/ 1443452 h 1745209"/>
                <a:gd name="connsiteX61" fmla="*/ 117260 w 1170491"/>
                <a:gd name="connsiteY61" fmla="*/ 1407178 h 1745209"/>
                <a:gd name="connsiteX62" fmla="*/ 90593 w 1170491"/>
                <a:gd name="connsiteY62" fmla="*/ 1192598 h 1745209"/>
                <a:gd name="connsiteX63" fmla="*/ 330760 w 1170491"/>
                <a:gd name="connsiteY63" fmla="*/ 1129474 h 1745209"/>
                <a:gd name="connsiteX64" fmla="*/ 344999 w 1170491"/>
                <a:gd name="connsiteY64" fmla="*/ 1132822 h 1745209"/>
                <a:gd name="connsiteX65" fmla="*/ 524987 w 1170491"/>
                <a:gd name="connsiteY65" fmla="*/ 1034051 h 1745209"/>
                <a:gd name="connsiteX66" fmla="*/ 505360 w 1170491"/>
                <a:gd name="connsiteY66" fmla="*/ 1023014 h 1745209"/>
                <a:gd name="connsiteX67" fmla="*/ 346243 w 1170491"/>
                <a:gd name="connsiteY67" fmla="*/ 1110339 h 1745209"/>
                <a:gd name="connsiteX68" fmla="*/ 202679 w 1170491"/>
                <a:gd name="connsiteY68" fmla="*/ 1003895 h 1745209"/>
                <a:gd name="connsiteX69" fmla="*/ 181967 w 1170491"/>
                <a:gd name="connsiteY69" fmla="*/ 1012696 h 1745209"/>
                <a:gd name="connsiteX70" fmla="*/ 305288 w 1170491"/>
                <a:gd name="connsiteY70" fmla="*/ 1123484 h 1745209"/>
                <a:gd name="connsiteX71" fmla="*/ 70961 w 1170491"/>
                <a:gd name="connsiteY71" fmla="*/ 1161909 h 1745209"/>
                <a:gd name="connsiteX72" fmla="*/ 56055 w 1170491"/>
                <a:gd name="connsiteY72" fmla="*/ 1153032 h 1745209"/>
                <a:gd name="connsiteX73" fmla="*/ 44214 w 1170491"/>
                <a:gd name="connsiteY73" fmla="*/ 911953 h 1745209"/>
                <a:gd name="connsiteX74" fmla="*/ 84073 w 1170491"/>
                <a:gd name="connsiteY74" fmla="*/ 882569 h 1745209"/>
                <a:gd name="connsiteX75" fmla="*/ 76811 w 1170491"/>
                <a:gd name="connsiteY75" fmla="*/ 875989 h 1745209"/>
                <a:gd name="connsiteX76" fmla="*/ 80179 w 1170491"/>
                <a:gd name="connsiteY76" fmla="*/ 872273 h 1745209"/>
                <a:gd name="connsiteX77" fmla="*/ 82340 w 1170491"/>
                <a:gd name="connsiteY77" fmla="*/ 666836 h 1745209"/>
                <a:gd name="connsiteX78" fmla="*/ 121082 w 1170491"/>
                <a:gd name="connsiteY78" fmla="*/ 638275 h 1745209"/>
                <a:gd name="connsiteX79" fmla="*/ 145805 w 1170491"/>
                <a:gd name="connsiteY79" fmla="*/ 430894 h 1745209"/>
                <a:gd name="connsiteX80" fmla="*/ 321878 w 1170491"/>
                <a:gd name="connsiteY80" fmla="*/ 383347 h 1745209"/>
                <a:gd name="connsiteX81" fmla="*/ 321111 w 1170491"/>
                <a:gd name="connsiteY81" fmla="*/ 357014 h 1745209"/>
                <a:gd name="connsiteX82" fmla="*/ 141180 w 1170491"/>
                <a:gd name="connsiteY82" fmla="*/ 399723 h 1745209"/>
                <a:gd name="connsiteX83" fmla="*/ 106816 w 1170491"/>
                <a:gd name="connsiteY83" fmla="*/ 291518 h 1745209"/>
                <a:gd name="connsiteX84" fmla="*/ 326327 w 1170491"/>
                <a:gd name="connsiteY84" fmla="*/ 72008 h 1745209"/>
                <a:gd name="connsiteX85" fmla="*/ 394659 w 1170491"/>
                <a:gd name="connsiteY85" fmla="*/ 83948 h 1745209"/>
                <a:gd name="connsiteX86" fmla="*/ 533817 w 1170491"/>
                <a:gd name="connsiteY86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772230 w 1170491"/>
                <a:gd name="connsiteY13" fmla="*/ 740544 h 1745209"/>
                <a:gd name="connsiteX14" fmla="*/ 588421 w 1170491"/>
                <a:gd name="connsiteY14" fmla="*/ 580980 h 1745209"/>
                <a:gd name="connsiteX15" fmla="*/ 533817 w 1170491"/>
                <a:gd name="connsiteY15" fmla="*/ 0 h 1745209"/>
                <a:gd name="connsiteX16" fmla="*/ 703525 w 1170491"/>
                <a:gd name="connsiteY16" fmla="*/ 147127 h 1745209"/>
                <a:gd name="connsiteX17" fmla="*/ 562024 w 1170491"/>
                <a:gd name="connsiteY17" fmla="*/ 352718 h 1745209"/>
                <a:gd name="connsiteX18" fmla="*/ 701713 w 1170491"/>
                <a:gd name="connsiteY18" fmla="*/ 149764 h 1745209"/>
                <a:gd name="connsiteX19" fmla="*/ 920515 w 1170491"/>
                <a:gd name="connsiteY19" fmla="*/ 317877 h 1745209"/>
                <a:gd name="connsiteX20" fmla="*/ 910716 w 1170491"/>
                <a:gd name="connsiteY20" fmla="*/ 366417 h 1745209"/>
                <a:gd name="connsiteX21" fmla="*/ 920515 w 1170491"/>
                <a:gd name="connsiteY21" fmla="*/ 366418 h 1745209"/>
                <a:gd name="connsiteX22" fmla="*/ 920515 w 1170491"/>
                <a:gd name="connsiteY22" fmla="*/ 371433 h 1745209"/>
                <a:gd name="connsiteX23" fmla="*/ 1056877 w 1170491"/>
                <a:gd name="connsiteY23" fmla="*/ 525101 h 1745209"/>
                <a:gd name="connsiteX24" fmla="*/ 1047351 w 1170491"/>
                <a:gd name="connsiteY24" fmla="*/ 572282 h 1745209"/>
                <a:gd name="connsiteX25" fmla="*/ 1170491 w 1170491"/>
                <a:gd name="connsiteY25" fmla="*/ 756650 h 1745209"/>
                <a:gd name="connsiteX26" fmla="*/ 1127569 w 1170491"/>
                <a:gd name="connsiteY26" fmla="*/ 878235 h 1745209"/>
                <a:gd name="connsiteX27" fmla="*/ 954678 w 1170491"/>
                <a:gd name="connsiteY27" fmla="*/ 939840 h 1745209"/>
                <a:gd name="connsiteX28" fmla="*/ 947373 w 1170491"/>
                <a:gd name="connsiteY28" fmla="*/ 961469 h 1745209"/>
                <a:gd name="connsiteX29" fmla="*/ 1106746 w 1170491"/>
                <a:gd name="connsiteY29" fmla="*/ 928282 h 1745209"/>
                <a:gd name="connsiteX30" fmla="*/ 1138907 w 1170491"/>
                <a:gd name="connsiteY30" fmla="*/ 1028247 h 1745209"/>
                <a:gd name="connsiteX31" fmla="*/ 981133 w 1170491"/>
                <a:gd name="connsiteY31" fmla="*/ 1223220 h 1745209"/>
                <a:gd name="connsiteX32" fmla="*/ 777272 w 1170491"/>
                <a:gd name="connsiteY32" fmla="*/ 1134408 h 1745209"/>
                <a:gd name="connsiteX33" fmla="*/ 810210 w 1170491"/>
                <a:gd name="connsiteY33" fmla="*/ 1096167 h 1745209"/>
                <a:gd name="connsiteX34" fmla="*/ 806195 w 1170491"/>
                <a:gd name="connsiteY34" fmla="*/ 964175 h 1745209"/>
                <a:gd name="connsiteX35" fmla="*/ 787267 w 1170491"/>
                <a:gd name="connsiteY35" fmla="*/ 975103 h 1745209"/>
                <a:gd name="connsiteX36" fmla="*/ 791333 w 1170491"/>
                <a:gd name="connsiteY36" fmla="*/ 1085110 h 1745209"/>
                <a:gd name="connsiteX37" fmla="*/ 763385 w 1170491"/>
                <a:gd name="connsiteY37" fmla="*/ 1114320 h 1745209"/>
                <a:gd name="connsiteX38" fmla="*/ 744063 w 1170491"/>
                <a:gd name="connsiteY38" fmla="*/ 1119497 h 1745209"/>
                <a:gd name="connsiteX39" fmla="*/ 747716 w 1170491"/>
                <a:gd name="connsiteY39" fmla="*/ 1128718 h 1745209"/>
                <a:gd name="connsiteX40" fmla="*/ 693327 w 1170491"/>
                <a:gd name="connsiteY40" fmla="*/ 1140344 h 1745209"/>
                <a:gd name="connsiteX41" fmla="*/ 601213 w 1170491"/>
                <a:gd name="connsiteY41" fmla="*/ 1080185 h 1745209"/>
                <a:gd name="connsiteX42" fmla="*/ 582082 w 1170491"/>
                <a:gd name="connsiteY42" fmla="*/ 1090754 h 1745209"/>
                <a:gd name="connsiteX43" fmla="*/ 693051 w 1170491"/>
                <a:gd name="connsiteY43" fmla="*/ 1162221 h 1745209"/>
                <a:gd name="connsiteX44" fmla="*/ 755684 w 1170491"/>
                <a:gd name="connsiteY44" fmla="*/ 1148835 h 1745209"/>
                <a:gd name="connsiteX45" fmla="*/ 989751 w 1170491"/>
                <a:gd name="connsiteY45" fmla="*/ 1247587 h 1745209"/>
                <a:gd name="connsiteX46" fmla="*/ 1004488 w 1170491"/>
                <a:gd name="connsiteY46" fmla="*/ 1315531 h 1745209"/>
                <a:gd name="connsiteX47" fmla="*/ 920375 w 1170491"/>
                <a:gd name="connsiteY47" fmla="*/ 1473506 h 1745209"/>
                <a:gd name="connsiteX48" fmla="*/ 913116 w 1170491"/>
                <a:gd name="connsiteY48" fmla="*/ 1474079 h 1745209"/>
                <a:gd name="connsiteX49" fmla="*/ 766796 w 1170491"/>
                <a:gd name="connsiteY49" fmla="*/ 1371458 h 1745209"/>
                <a:gd name="connsiteX50" fmla="*/ 746323 w 1170491"/>
                <a:gd name="connsiteY50" fmla="*/ 1380801 h 1745209"/>
                <a:gd name="connsiteX51" fmla="*/ 909888 w 1170491"/>
                <a:gd name="connsiteY51" fmla="*/ 1496052 h 1745209"/>
                <a:gd name="connsiteX52" fmla="*/ 774838 w 1170491"/>
                <a:gd name="connsiteY52" fmla="*/ 1628054 h 1745209"/>
                <a:gd name="connsiteX53" fmla="*/ 571751 w 1170491"/>
                <a:gd name="connsiteY53" fmla="*/ 1552195 h 1745209"/>
                <a:gd name="connsiteX54" fmla="*/ 550649 w 1170491"/>
                <a:gd name="connsiteY54" fmla="*/ 1566422 h 1745209"/>
                <a:gd name="connsiteX55" fmla="*/ 685031 w 1170491"/>
                <a:gd name="connsiteY55" fmla="*/ 1648114 h 1745209"/>
                <a:gd name="connsiteX56" fmla="*/ 533818 w 1170491"/>
                <a:gd name="connsiteY56" fmla="*/ 1745209 h 1745209"/>
                <a:gd name="connsiteX57" fmla="*/ 372301 w 1170491"/>
                <a:gd name="connsiteY57" fmla="*/ 1619888 h 1745209"/>
                <a:gd name="connsiteX58" fmla="*/ 366380 w 1170491"/>
                <a:gd name="connsiteY58" fmla="*/ 1592106 h 1745209"/>
                <a:gd name="connsiteX59" fmla="*/ 250590 w 1170491"/>
                <a:gd name="connsiteY59" fmla="*/ 1443452 h 1745209"/>
                <a:gd name="connsiteX60" fmla="*/ 117260 w 1170491"/>
                <a:gd name="connsiteY60" fmla="*/ 1407178 h 1745209"/>
                <a:gd name="connsiteX61" fmla="*/ 90593 w 1170491"/>
                <a:gd name="connsiteY61" fmla="*/ 1192598 h 1745209"/>
                <a:gd name="connsiteX62" fmla="*/ 330760 w 1170491"/>
                <a:gd name="connsiteY62" fmla="*/ 1129474 h 1745209"/>
                <a:gd name="connsiteX63" fmla="*/ 344999 w 1170491"/>
                <a:gd name="connsiteY63" fmla="*/ 1132822 h 1745209"/>
                <a:gd name="connsiteX64" fmla="*/ 524987 w 1170491"/>
                <a:gd name="connsiteY64" fmla="*/ 1034051 h 1745209"/>
                <a:gd name="connsiteX65" fmla="*/ 505360 w 1170491"/>
                <a:gd name="connsiteY65" fmla="*/ 1023014 h 1745209"/>
                <a:gd name="connsiteX66" fmla="*/ 346243 w 1170491"/>
                <a:gd name="connsiteY66" fmla="*/ 1110339 h 1745209"/>
                <a:gd name="connsiteX67" fmla="*/ 202679 w 1170491"/>
                <a:gd name="connsiteY67" fmla="*/ 1003895 h 1745209"/>
                <a:gd name="connsiteX68" fmla="*/ 181967 w 1170491"/>
                <a:gd name="connsiteY68" fmla="*/ 1012696 h 1745209"/>
                <a:gd name="connsiteX69" fmla="*/ 305288 w 1170491"/>
                <a:gd name="connsiteY69" fmla="*/ 1123484 h 1745209"/>
                <a:gd name="connsiteX70" fmla="*/ 70961 w 1170491"/>
                <a:gd name="connsiteY70" fmla="*/ 1161909 h 1745209"/>
                <a:gd name="connsiteX71" fmla="*/ 56055 w 1170491"/>
                <a:gd name="connsiteY71" fmla="*/ 1153032 h 1745209"/>
                <a:gd name="connsiteX72" fmla="*/ 44214 w 1170491"/>
                <a:gd name="connsiteY72" fmla="*/ 911953 h 1745209"/>
                <a:gd name="connsiteX73" fmla="*/ 84073 w 1170491"/>
                <a:gd name="connsiteY73" fmla="*/ 882569 h 1745209"/>
                <a:gd name="connsiteX74" fmla="*/ 76811 w 1170491"/>
                <a:gd name="connsiteY74" fmla="*/ 875989 h 1745209"/>
                <a:gd name="connsiteX75" fmla="*/ 80179 w 1170491"/>
                <a:gd name="connsiteY75" fmla="*/ 872273 h 1745209"/>
                <a:gd name="connsiteX76" fmla="*/ 82340 w 1170491"/>
                <a:gd name="connsiteY76" fmla="*/ 666836 h 1745209"/>
                <a:gd name="connsiteX77" fmla="*/ 121082 w 1170491"/>
                <a:gd name="connsiteY77" fmla="*/ 638275 h 1745209"/>
                <a:gd name="connsiteX78" fmla="*/ 145805 w 1170491"/>
                <a:gd name="connsiteY78" fmla="*/ 430894 h 1745209"/>
                <a:gd name="connsiteX79" fmla="*/ 321878 w 1170491"/>
                <a:gd name="connsiteY79" fmla="*/ 383347 h 1745209"/>
                <a:gd name="connsiteX80" fmla="*/ 321111 w 1170491"/>
                <a:gd name="connsiteY80" fmla="*/ 357014 h 1745209"/>
                <a:gd name="connsiteX81" fmla="*/ 141180 w 1170491"/>
                <a:gd name="connsiteY81" fmla="*/ 399723 h 1745209"/>
                <a:gd name="connsiteX82" fmla="*/ 106816 w 1170491"/>
                <a:gd name="connsiteY82" fmla="*/ 291518 h 1745209"/>
                <a:gd name="connsiteX83" fmla="*/ 326327 w 1170491"/>
                <a:gd name="connsiteY83" fmla="*/ 72008 h 1745209"/>
                <a:gd name="connsiteX84" fmla="*/ 394659 w 1170491"/>
                <a:gd name="connsiteY84" fmla="*/ 83948 h 1745209"/>
                <a:gd name="connsiteX85" fmla="*/ 533817 w 1170491"/>
                <a:gd name="connsiteY85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786834 w 1170491"/>
                <a:gd name="connsiteY13" fmla="*/ 725046 h 1745209"/>
                <a:gd name="connsiteX14" fmla="*/ 588421 w 1170491"/>
                <a:gd name="connsiteY14" fmla="*/ 580980 h 1745209"/>
                <a:gd name="connsiteX15" fmla="*/ 533817 w 1170491"/>
                <a:gd name="connsiteY15" fmla="*/ 0 h 1745209"/>
                <a:gd name="connsiteX16" fmla="*/ 703525 w 1170491"/>
                <a:gd name="connsiteY16" fmla="*/ 147127 h 1745209"/>
                <a:gd name="connsiteX17" fmla="*/ 562024 w 1170491"/>
                <a:gd name="connsiteY17" fmla="*/ 352718 h 1745209"/>
                <a:gd name="connsiteX18" fmla="*/ 701713 w 1170491"/>
                <a:gd name="connsiteY18" fmla="*/ 149764 h 1745209"/>
                <a:gd name="connsiteX19" fmla="*/ 920515 w 1170491"/>
                <a:gd name="connsiteY19" fmla="*/ 317877 h 1745209"/>
                <a:gd name="connsiteX20" fmla="*/ 910716 w 1170491"/>
                <a:gd name="connsiteY20" fmla="*/ 366417 h 1745209"/>
                <a:gd name="connsiteX21" fmla="*/ 920515 w 1170491"/>
                <a:gd name="connsiteY21" fmla="*/ 366418 h 1745209"/>
                <a:gd name="connsiteX22" fmla="*/ 920515 w 1170491"/>
                <a:gd name="connsiteY22" fmla="*/ 371433 h 1745209"/>
                <a:gd name="connsiteX23" fmla="*/ 1056877 w 1170491"/>
                <a:gd name="connsiteY23" fmla="*/ 525101 h 1745209"/>
                <a:gd name="connsiteX24" fmla="*/ 1047351 w 1170491"/>
                <a:gd name="connsiteY24" fmla="*/ 572282 h 1745209"/>
                <a:gd name="connsiteX25" fmla="*/ 1170491 w 1170491"/>
                <a:gd name="connsiteY25" fmla="*/ 756650 h 1745209"/>
                <a:gd name="connsiteX26" fmla="*/ 1127569 w 1170491"/>
                <a:gd name="connsiteY26" fmla="*/ 878235 h 1745209"/>
                <a:gd name="connsiteX27" fmla="*/ 954678 w 1170491"/>
                <a:gd name="connsiteY27" fmla="*/ 939840 h 1745209"/>
                <a:gd name="connsiteX28" fmla="*/ 947373 w 1170491"/>
                <a:gd name="connsiteY28" fmla="*/ 961469 h 1745209"/>
                <a:gd name="connsiteX29" fmla="*/ 1106746 w 1170491"/>
                <a:gd name="connsiteY29" fmla="*/ 928282 h 1745209"/>
                <a:gd name="connsiteX30" fmla="*/ 1138907 w 1170491"/>
                <a:gd name="connsiteY30" fmla="*/ 1028247 h 1745209"/>
                <a:gd name="connsiteX31" fmla="*/ 981133 w 1170491"/>
                <a:gd name="connsiteY31" fmla="*/ 1223220 h 1745209"/>
                <a:gd name="connsiteX32" fmla="*/ 777272 w 1170491"/>
                <a:gd name="connsiteY32" fmla="*/ 1134408 h 1745209"/>
                <a:gd name="connsiteX33" fmla="*/ 810210 w 1170491"/>
                <a:gd name="connsiteY33" fmla="*/ 1096167 h 1745209"/>
                <a:gd name="connsiteX34" fmla="*/ 806195 w 1170491"/>
                <a:gd name="connsiteY34" fmla="*/ 964175 h 1745209"/>
                <a:gd name="connsiteX35" fmla="*/ 787267 w 1170491"/>
                <a:gd name="connsiteY35" fmla="*/ 975103 h 1745209"/>
                <a:gd name="connsiteX36" fmla="*/ 791333 w 1170491"/>
                <a:gd name="connsiteY36" fmla="*/ 1085110 h 1745209"/>
                <a:gd name="connsiteX37" fmla="*/ 763385 w 1170491"/>
                <a:gd name="connsiteY37" fmla="*/ 1114320 h 1745209"/>
                <a:gd name="connsiteX38" fmla="*/ 744063 w 1170491"/>
                <a:gd name="connsiteY38" fmla="*/ 1119497 h 1745209"/>
                <a:gd name="connsiteX39" fmla="*/ 747716 w 1170491"/>
                <a:gd name="connsiteY39" fmla="*/ 1128718 h 1745209"/>
                <a:gd name="connsiteX40" fmla="*/ 693327 w 1170491"/>
                <a:gd name="connsiteY40" fmla="*/ 1140344 h 1745209"/>
                <a:gd name="connsiteX41" fmla="*/ 601213 w 1170491"/>
                <a:gd name="connsiteY41" fmla="*/ 1080185 h 1745209"/>
                <a:gd name="connsiteX42" fmla="*/ 582082 w 1170491"/>
                <a:gd name="connsiteY42" fmla="*/ 1090754 h 1745209"/>
                <a:gd name="connsiteX43" fmla="*/ 693051 w 1170491"/>
                <a:gd name="connsiteY43" fmla="*/ 1162221 h 1745209"/>
                <a:gd name="connsiteX44" fmla="*/ 755684 w 1170491"/>
                <a:gd name="connsiteY44" fmla="*/ 1148835 h 1745209"/>
                <a:gd name="connsiteX45" fmla="*/ 989751 w 1170491"/>
                <a:gd name="connsiteY45" fmla="*/ 1247587 h 1745209"/>
                <a:gd name="connsiteX46" fmla="*/ 1004488 w 1170491"/>
                <a:gd name="connsiteY46" fmla="*/ 1315531 h 1745209"/>
                <a:gd name="connsiteX47" fmla="*/ 920375 w 1170491"/>
                <a:gd name="connsiteY47" fmla="*/ 1473506 h 1745209"/>
                <a:gd name="connsiteX48" fmla="*/ 913116 w 1170491"/>
                <a:gd name="connsiteY48" fmla="*/ 1474079 h 1745209"/>
                <a:gd name="connsiteX49" fmla="*/ 766796 w 1170491"/>
                <a:gd name="connsiteY49" fmla="*/ 1371458 h 1745209"/>
                <a:gd name="connsiteX50" fmla="*/ 746323 w 1170491"/>
                <a:gd name="connsiteY50" fmla="*/ 1380801 h 1745209"/>
                <a:gd name="connsiteX51" fmla="*/ 909888 w 1170491"/>
                <a:gd name="connsiteY51" fmla="*/ 1496052 h 1745209"/>
                <a:gd name="connsiteX52" fmla="*/ 774838 w 1170491"/>
                <a:gd name="connsiteY52" fmla="*/ 1628054 h 1745209"/>
                <a:gd name="connsiteX53" fmla="*/ 571751 w 1170491"/>
                <a:gd name="connsiteY53" fmla="*/ 1552195 h 1745209"/>
                <a:gd name="connsiteX54" fmla="*/ 550649 w 1170491"/>
                <a:gd name="connsiteY54" fmla="*/ 1566422 h 1745209"/>
                <a:gd name="connsiteX55" fmla="*/ 685031 w 1170491"/>
                <a:gd name="connsiteY55" fmla="*/ 1648114 h 1745209"/>
                <a:gd name="connsiteX56" fmla="*/ 533818 w 1170491"/>
                <a:gd name="connsiteY56" fmla="*/ 1745209 h 1745209"/>
                <a:gd name="connsiteX57" fmla="*/ 372301 w 1170491"/>
                <a:gd name="connsiteY57" fmla="*/ 1619888 h 1745209"/>
                <a:gd name="connsiteX58" fmla="*/ 366380 w 1170491"/>
                <a:gd name="connsiteY58" fmla="*/ 1592106 h 1745209"/>
                <a:gd name="connsiteX59" fmla="*/ 250590 w 1170491"/>
                <a:gd name="connsiteY59" fmla="*/ 1443452 h 1745209"/>
                <a:gd name="connsiteX60" fmla="*/ 117260 w 1170491"/>
                <a:gd name="connsiteY60" fmla="*/ 1407178 h 1745209"/>
                <a:gd name="connsiteX61" fmla="*/ 90593 w 1170491"/>
                <a:gd name="connsiteY61" fmla="*/ 1192598 h 1745209"/>
                <a:gd name="connsiteX62" fmla="*/ 330760 w 1170491"/>
                <a:gd name="connsiteY62" fmla="*/ 1129474 h 1745209"/>
                <a:gd name="connsiteX63" fmla="*/ 344999 w 1170491"/>
                <a:gd name="connsiteY63" fmla="*/ 1132822 h 1745209"/>
                <a:gd name="connsiteX64" fmla="*/ 524987 w 1170491"/>
                <a:gd name="connsiteY64" fmla="*/ 1034051 h 1745209"/>
                <a:gd name="connsiteX65" fmla="*/ 505360 w 1170491"/>
                <a:gd name="connsiteY65" fmla="*/ 1023014 h 1745209"/>
                <a:gd name="connsiteX66" fmla="*/ 346243 w 1170491"/>
                <a:gd name="connsiteY66" fmla="*/ 1110339 h 1745209"/>
                <a:gd name="connsiteX67" fmla="*/ 202679 w 1170491"/>
                <a:gd name="connsiteY67" fmla="*/ 1003895 h 1745209"/>
                <a:gd name="connsiteX68" fmla="*/ 181967 w 1170491"/>
                <a:gd name="connsiteY68" fmla="*/ 1012696 h 1745209"/>
                <a:gd name="connsiteX69" fmla="*/ 305288 w 1170491"/>
                <a:gd name="connsiteY69" fmla="*/ 1123484 h 1745209"/>
                <a:gd name="connsiteX70" fmla="*/ 70961 w 1170491"/>
                <a:gd name="connsiteY70" fmla="*/ 1161909 h 1745209"/>
                <a:gd name="connsiteX71" fmla="*/ 56055 w 1170491"/>
                <a:gd name="connsiteY71" fmla="*/ 1153032 h 1745209"/>
                <a:gd name="connsiteX72" fmla="*/ 44214 w 1170491"/>
                <a:gd name="connsiteY72" fmla="*/ 911953 h 1745209"/>
                <a:gd name="connsiteX73" fmla="*/ 84073 w 1170491"/>
                <a:gd name="connsiteY73" fmla="*/ 882569 h 1745209"/>
                <a:gd name="connsiteX74" fmla="*/ 76811 w 1170491"/>
                <a:gd name="connsiteY74" fmla="*/ 875989 h 1745209"/>
                <a:gd name="connsiteX75" fmla="*/ 80179 w 1170491"/>
                <a:gd name="connsiteY75" fmla="*/ 872273 h 1745209"/>
                <a:gd name="connsiteX76" fmla="*/ 82340 w 1170491"/>
                <a:gd name="connsiteY76" fmla="*/ 666836 h 1745209"/>
                <a:gd name="connsiteX77" fmla="*/ 121082 w 1170491"/>
                <a:gd name="connsiteY77" fmla="*/ 638275 h 1745209"/>
                <a:gd name="connsiteX78" fmla="*/ 145805 w 1170491"/>
                <a:gd name="connsiteY78" fmla="*/ 430894 h 1745209"/>
                <a:gd name="connsiteX79" fmla="*/ 321878 w 1170491"/>
                <a:gd name="connsiteY79" fmla="*/ 383347 h 1745209"/>
                <a:gd name="connsiteX80" fmla="*/ 321111 w 1170491"/>
                <a:gd name="connsiteY80" fmla="*/ 357014 h 1745209"/>
                <a:gd name="connsiteX81" fmla="*/ 141180 w 1170491"/>
                <a:gd name="connsiteY81" fmla="*/ 399723 h 1745209"/>
                <a:gd name="connsiteX82" fmla="*/ 106816 w 1170491"/>
                <a:gd name="connsiteY82" fmla="*/ 291518 h 1745209"/>
                <a:gd name="connsiteX83" fmla="*/ 326327 w 1170491"/>
                <a:gd name="connsiteY83" fmla="*/ 72008 h 1745209"/>
                <a:gd name="connsiteX84" fmla="*/ 394659 w 1170491"/>
                <a:gd name="connsiteY84" fmla="*/ 83948 h 1745209"/>
                <a:gd name="connsiteX85" fmla="*/ 533817 w 1170491"/>
                <a:gd name="connsiteY85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782828 w 1170491"/>
                <a:gd name="connsiteY13" fmla="*/ 734425 h 1745209"/>
                <a:gd name="connsiteX14" fmla="*/ 588421 w 1170491"/>
                <a:gd name="connsiteY14" fmla="*/ 580980 h 1745209"/>
                <a:gd name="connsiteX15" fmla="*/ 533817 w 1170491"/>
                <a:gd name="connsiteY15" fmla="*/ 0 h 1745209"/>
                <a:gd name="connsiteX16" fmla="*/ 703525 w 1170491"/>
                <a:gd name="connsiteY16" fmla="*/ 147127 h 1745209"/>
                <a:gd name="connsiteX17" fmla="*/ 562024 w 1170491"/>
                <a:gd name="connsiteY17" fmla="*/ 352718 h 1745209"/>
                <a:gd name="connsiteX18" fmla="*/ 701713 w 1170491"/>
                <a:gd name="connsiteY18" fmla="*/ 149764 h 1745209"/>
                <a:gd name="connsiteX19" fmla="*/ 920515 w 1170491"/>
                <a:gd name="connsiteY19" fmla="*/ 317877 h 1745209"/>
                <a:gd name="connsiteX20" fmla="*/ 910716 w 1170491"/>
                <a:gd name="connsiteY20" fmla="*/ 366417 h 1745209"/>
                <a:gd name="connsiteX21" fmla="*/ 920515 w 1170491"/>
                <a:gd name="connsiteY21" fmla="*/ 366418 h 1745209"/>
                <a:gd name="connsiteX22" fmla="*/ 920515 w 1170491"/>
                <a:gd name="connsiteY22" fmla="*/ 371433 h 1745209"/>
                <a:gd name="connsiteX23" fmla="*/ 1056877 w 1170491"/>
                <a:gd name="connsiteY23" fmla="*/ 525101 h 1745209"/>
                <a:gd name="connsiteX24" fmla="*/ 1047351 w 1170491"/>
                <a:gd name="connsiteY24" fmla="*/ 572282 h 1745209"/>
                <a:gd name="connsiteX25" fmla="*/ 1170491 w 1170491"/>
                <a:gd name="connsiteY25" fmla="*/ 756650 h 1745209"/>
                <a:gd name="connsiteX26" fmla="*/ 1127569 w 1170491"/>
                <a:gd name="connsiteY26" fmla="*/ 878235 h 1745209"/>
                <a:gd name="connsiteX27" fmla="*/ 954678 w 1170491"/>
                <a:gd name="connsiteY27" fmla="*/ 939840 h 1745209"/>
                <a:gd name="connsiteX28" fmla="*/ 947373 w 1170491"/>
                <a:gd name="connsiteY28" fmla="*/ 961469 h 1745209"/>
                <a:gd name="connsiteX29" fmla="*/ 1106746 w 1170491"/>
                <a:gd name="connsiteY29" fmla="*/ 928282 h 1745209"/>
                <a:gd name="connsiteX30" fmla="*/ 1138907 w 1170491"/>
                <a:gd name="connsiteY30" fmla="*/ 1028247 h 1745209"/>
                <a:gd name="connsiteX31" fmla="*/ 981133 w 1170491"/>
                <a:gd name="connsiteY31" fmla="*/ 1223220 h 1745209"/>
                <a:gd name="connsiteX32" fmla="*/ 777272 w 1170491"/>
                <a:gd name="connsiteY32" fmla="*/ 1134408 h 1745209"/>
                <a:gd name="connsiteX33" fmla="*/ 810210 w 1170491"/>
                <a:gd name="connsiteY33" fmla="*/ 1096167 h 1745209"/>
                <a:gd name="connsiteX34" fmla="*/ 806195 w 1170491"/>
                <a:gd name="connsiteY34" fmla="*/ 964175 h 1745209"/>
                <a:gd name="connsiteX35" fmla="*/ 787267 w 1170491"/>
                <a:gd name="connsiteY35" fmla="*/ 975103 h 1745209"/>
                <a:gd name="connsiteX36" fmla="*/ 791333 w 1170491"/>
                <a:gd name="connsiteY36" fmla="*/ 1085110 h 1745209"/>
                <a:gd name="connsiteX37" fmla="*/ 763385 w 1170491"/>
                <a:gd name="connsiteY37" fmla="*/ 1114320 h 1745209"/>
                <a:gd name="connsiteX38" fmla="*/ 744063 w 1170491"/>
                <a:gd name="connsiteY38" fmla="*/ 1119497 h 1745209"/>
                <a:gd name="connsiteX39" fmla="*/ 747716 w 1170491"/>
                <a:gd name="connsiteY39" fmla="*/ 1128718 h 1745209"/>
                <a:gd name="connsiteX40" fmla="*/ 693327 w 1170491"/>
                <a:gd name="connsiteY40" fmla="*/ 1140344 h 1745209"/>
                <a:gd name="connsiteX41" fmla="*/ 601213 w 1170491"/>
                <a:gd name="connsiteY41" fmla="*/ 1080185 h 1745209"/>
                <a:gd name="connsiteX42" fmla="*/ 582082 w 1170491"/>
                <a:gd name="connsiteY42" fmla="*/ 1090754 h 1745209"/>
                <a:gd name="connsiteX43" fmla="*/ 693051 w 1170491"/>
                <a:gd name="connsiteY43" fmla="*/ 1162221 h 1745209"/>
                <a:gd name="connsiteX44" fmla="*/ 755684 w 1170491"/>
                <a:gd name="connsiteY44" fmla="*/ 1148835 h 1745209"/>
                <a:gd name="connsiteX45" fmla="*/ 989751 w 1170491"/>
                <a:gd name="connsiteY45" fmla="*/ 1247587 h 1745209"/>
                <a:gd name="connsiteX46" fmla="*/ 1004488 w 1170491"/>
                <a:gd name="connsiteY46" fmla="*/ 1315531 h 1745209"/>
                <a:gd name="connsiteX47" fmla="*/ 920375 w 1170491"/>
                <a:gd name="connsiteY47" fmla="*/ 1473506 h 1745209"/>
                <a:gd name="connsiteX48" fmla="*/ 913116 w 1170491"/>
                <a:gd name="connsiteY48" fmla="*/ 1474079 h 1745209"/>
                <a:gd name="connsiteX49" fmla="*/ 766796 w 1170491"/>
                <a:gd name="connsiteY49" fmla="*/ 1371458 h 1745209"/>
                <a:gd name="connsiteX50" fmla="*/ 746323 w 1170491"/>
                <a:gd name="connsiteY50" fmla="*/ 1380801 h 1745209"/>
                <a:gd name="connsiteX51" fmla="*/ 909888 w 1170491"/>
                <a:gd name="connsiteY51" fmla="*/ 1496052 h 1745209"/>
                <a:gd name="connsiteX52" fmla="*/ 774838 w 1170491"/>
                <a:gd name="connsiteY52" fmla="*/ 1628054 h 1745209"/>
                <a:gd name="connsiteX53" fmla="*/ 571751 w 1170491"/>
                <a:gd name="connsiteY53" fmla="*/ 1552195 h 1745209"/>
                <a:gd name="connsiteX54" fmla="*/ 550649 w 1170491"/>
                <a:gd name="connsiteY54" fmla="*/ 1566422 h 1745209"/>
                <a:gd name="connsiteX55" fmla="*/ 685031 w 1170491"/>
                <a:gd name="connsiteY55" fmla="*/ 1648114 h 1745209"/>
                <a:gd name="connsiteX56" fmla="*/ 533818 w 1170491"/>
                <a:gd name="connsiteY56" fmla="*/ 1745209 h 1745209"/>
                <a:gd name="connsiteX57" fmla="*/ 372301 w 1170491"/>
                <a:gd name="connsiteY57" fmla="*/ 1619888 h 1745209"/>
                <a:gd name="connsiteX58" fmla="*/ 366380 w 1170491"/>
                <a:gd name="connsiteY58" fmla="*/ 1592106 h 1745209"/>
                <a:gd name="connsiteX59" fmla="*/ 250590 w 1170491"/>
                <a:gd name="connsiteY59" fmla="*/ 1443452 h 1745209"/>
                <a:gd name="connsiteX60" fmla="*/ 117260 w 1170491"/>
                <a:gd name="connsiteY60" fmla="*/ 1407178 h 1745209"/>
                <a:gd name="connsiteX61" fmla="*/ 90593 w 1170491"/>
                <a:gd name="connsiteY61" fmla="*/ 1192598 h 1745209"/>
                <a:gd name="connsiteX62" fmla="*/ 330760 w 1170491"/>
                <a:gd name="connsiteY62" fmla="*/ 1129474 h 1745209"/>
                <a:gd name="connsiteX63" fmla="*/ 344999 w 1170491"/>
                <a:gd name="connsiteY63" fmla="*/ 1132822 h 1745209"/>
                <a:gd name="connsiteX64" fmla="*/ 524987 w 1170491"/>
                <a:gd name="connsiteY64" fmla="*/ 1034051 h 1745209"/>
                <a:gd name="connsiteX65" fmla="*/ 505360 w 1170491"/>
                <a:gd name="connsiteY65" fmla="*/ 1023014 h 1745209"/>
                <a:gd name="connsiteX66" fmla="*/ 346243 w 1170491"/>
                <a:gd name="connsiteY66" fmla="*/ 1110339 h 1745209"/>
                <a:gd name="connsiteX67" fmla="*/ 202679 w 1170491"/>
                <a:gd name="connsiteY67" fmla="*/ 1003895 h 1745209"/>
                <a:gd name="connsiteX68" fmla="*/ 181967 w 1170491"/>
                <a:gd name="connsiteY68" fmla="*/ 1012696 h 1745209"/>
                <a:gd name="connsiteX69" fmla="*/ 305288 w 1170491"/>
                <a:gd name="connsiteY69" fmla="*/ 1123484 h 1745209"/>
                <a:gd name="connsiteX70" fmla="*/ 70961 w 1170491"/>
                <a:gd name="connsiteY70" fmla="*/ 1161909 h 1745209"/>
                <a:gd name="connsiteX71" fmla="*/ 56055 w 1170491"/>
                <a:gd name="connsiteY71" fmla="*/ 1153032 h 1745209"/>
                <a:gd name="connsiteX72" fmla="*/ 44214 w 1170491"/>
                <a:gd name="connsiteY72" fmla="*/ 911953 h 1745209"/>
                <a:gd name="connsiteX73" fmla="*/ 84073 w 1170491"/>
                <a:gd name="connsiteY73" fmla="*/ 882569 h 1745209"/>
                <a:gd name="connsiteX74" fmla="*/ 76811 w 1170491"/>
                <a:gd name="connsiteY74" fmla="*/ 875989 h 1745209"/>
                <a:gd name="connsiteX75" fmla="*/ 80179 w 1170491"/>
                <a:gd name="connsiteY75" fmla="*/ 872273 h 1745209"/>
                <a:gd name="connsiteX76" fmla="*/ 82340 w 1170491"/>
                <a:gd name="connsiteY76" fmla="*/ 666836 h 1745209"/>
                <a:gd name="connsiteX77" fmla="*/ 121082 w 1170491"/>
                <a:gd name="connsiteY77" fmla="*/ 638275 h 1745209"/>
                <a:gd name="connsiteX78" fmla="*/ 145805 w 1170491"/>
                <a:gd name="connsiteY78" fmla="*/ 430894 h 1745209"/>
                <a:gd name="connsiteX79" fmla="*/ 321878 w 1170491"/>
                <a:gd name="connsiteY79" fmla="*/ 383347 h 1745209"/>
                <a:gd name="connsiteX80" fmla="*/ 321111 w 1170491"/>
                <a:gd name="connsiteY80" fmla="*/ 357014 h 1745209"/>
                <a:gd name="connsiteX81" fmla="*/ 141180 w 1170491"/>
                <a:gd name="connsiteY81" fmla="*/ 399723 h 1745209"/>
                <a:gd name="connsiteX82" fmla="*/ 106816 w 1170491"/>
                <a:gd name="connsiteY82" fmla="*/ 291518 h 1745209"/>
                <a:gd name="connsiteX83" fmla="*/ 326327 w 1170491"/>
                <a:gd name="connsiteY83" fmla="*/ 72008 h 1745209"/>
                <a:gd name="connsiteX84" fmla="*/ 394659 w 1170491"/>
                <a:gd name="connsiteY84" fmla="*/ 83948 h 1745209"/>
                <a:gd name="connsiteX85" fmla="*/ 533817 w 1170491"/>
                <a:gd name="connsiteY85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39214 w 1170491"/>
                <a:gd name="connsiteY7" fmla="*/ 71350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672 w 1170491"/>
                <a:gd name="connsiteY28" fmla="*/ 911837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672 w 1170491"/>
                <a:gd name="connsiteY28" fmla="*/ 911837 h 1745209"/>
                <a:gd name="connsiteX29" fmla="*/ 1142040 w 1170491"/>
                <a:gd name="connsiteY29" fmla="*/ 1049990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2761 w 1170491"/>
                <a:gd name="connsiteY60" fmla="*/ 1167795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44999 w 1170491"/>
                <a:gd name="connsiteY61" fmla="*/ 1132822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44999 w 1170491"/>
                <a:gd name="connsiteY61" fmla="*/ 1132822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26339 w 1170491"/>
                <a:gd name="connsiteY64" fmla="*/ 1128897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26339 w 1170491"/>
                <a:gd name="connsiteY64" fmla="*/ 1128897 h 1745209"/>
                <a:gd name="connsiteX65" fmla="*/ 187801 w 1170491"/>
                <a:gd name="connsiteY65" fmla="*/ 1014840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24117 w 1170491"/>
                <a:gd name="connsiteY63" fmla="*/ 1031027 h 1745209"/>
                <a:gd name="connsiteX64" fmla="*/ 326339 w 1170491"/>
                <a:gd name="connsiteY64" fmla="*/ 1128897 h 1745209"/>
                <a:gd name="connsiteX65" fmla="*/ 187801 w 1170491"/>
                <a:gd name="connsiteY65" fmla="*/ 1014840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22898 w 1170491"/>
                <a:gd name="connsiteY63" fmla="*/ 1041153 h 1745209"/>
                <a:gd name="connsiteX64" fmla="*/ 326339 w 1170491"/>
                <a:gd name="connsiteY64" fmla="*/ 1128897 h 1745209"/>
                <a:gd name="connsiteX65" fmla="*/ 187801 w 1170491"/>
                <a:gd name="connsiteY65" fmla="*/ 1014840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46323 w 1170491"/>
                <a:gd name="connsiteY49" fmla="*/ 1380801 h 1745262"/>
                <a:gd name="connsiteX50" fmla="*/ 909888 w 1170491"/>
                <a:gd name="connsiteY50" fmla="*/ 1496052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50649 w 1170491"/>
                <a:gd name="connsiteY53" fmla="*/ 1566422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46323 w 1170491"/>
                <a:gd name="connsiteY49" fmla="*/ 1380801 h 1745262"/>
                <a:gd name="connsiteX50" fmla="*/ 909888 w 1170491"/>
                <a:gd name="connsiteY50" fmla="*/ 1496052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46323 w 1170491"/>
                <a:gd name="connsiteY49" fmla="*/ 1380801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37463 w 1170491"/>
                <a:gd name="connsiteY11" fmla="*/ 667842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763385 w 1170491"/>
                <a:gd name="connsiteY36" fmla="*/ 1114320 h 1745262"/>
                <a:gd name="connsiteX37" fmla="*/ 747716 w 1170491"/>
                <a:gd name="connsiteY37" fmla="*/ 1128718 h 1745262"/>
                <a:gd name="connsiteX38" fmla="*/ 693327 w 1170491"/>
                <a:gd name="connsiteY38" fmla="*/ 1140344 h 1745262"/>
                <a:gd name="connsiteX39" fmla="*/ 601213 w 1170491"/>
                <a:gd name="connsiteY39" fmla="*/ 1080185 h 1745262"/>
                <a:gd name="connsiteX40" fmla="*/ 582082 w 1170491"/>
                <a:gd name="connsiteY40" fmla="*/ 1090754 h 1745262"/>
                <a:gd name="connsiteX41" fmla="*/ 693051 w 1170491"/>
                <a:gd name="connsiteY41" fmla="*/ 1162221 h 1745262"/>
                <a:gd name="connsiteX42" fmla="*/ 787754 w 1170491"/>
                <a:gd name="connsiteY42" fmla="*/ 1135031 h 1745262"/>
                <a:gd name="connsiteX43" fmla="*/ 981519 w 1170491"/>
                <a:gd name="connsiteY43" fmla="*/ 1217010 h 1745262"/>
                <a:gd name="connsiteX44" fmla="*/ 1004488 w 1170491"/>
                <a:gd name="connsiteY44" fmla="*/ 1315531 h 1745262"/>
                <a:gd name="connsiteX45" fmla="*/ 920375 w 1170491"/>
                <a:gd name="connsiteY45" fmla="*/ 1473506 h 1745262"/>
                <a:gd name="connsiteX46" fmla="*/ 926974 w 1170491"/>
                <a:gd name="connsiteY46" fmla="*/ 1461368 h 1745262"/>
                <a:gd name="connsiteX47" fmla="*/ 766796 w 1170491"/>
                <a:gd name="connsiteY47" fmla="*/ 1371458 h 1745262"/>
                <a:gd name="connsiteX48" fmla="*/ 770306 w 1170491"/>
                <a:gd name="connsiteY48" fmla="*/ 1369309 h 1745262"/>
                <a:gd name="connsiteX49" fmla="*/ 925440 w 1170491"/>
                <a:gd name="connsiteY49" fmla="*/ 1465876 h 1745262"/>
                <a:gd name="connsiteX50" fmla="*/ 774838 w 1170491"/>
                <a:gd name="connsiteY50" fmla="*/ 1628054 h 1745262"/>
                <a:gd name="connsiteX51" fmla="*/ 571751 w 1170491"/>
                <a:gd name="connsiteY51" fmla="*/ 1552195 h 1745262"/>
                <a:gd name="connsiteX52" fmla="*/ 568513 w 1170491"/>
                <a:gd name="connsiteY52" fmla="*/ 1544331 h 1745262"/>
                <a:gd name="connsiteX53" fmla="*/ 692296 w 1170491"/>
                <a:gd name="connsiteY53" fmla="*/ 1632143 h 1745262"/>
                <a:gd name="connsiteX54" fmla="*/ 533818 w 1170491"/>
                <a:gd name="connsiteY54" fmla="*/ 1745209 h 1745262"/>
                <a:gd name="connsiteX55" fmla="*/ 372301 w 1170491"/>
                <a:gd name="connsiteY55" fmla="*/ 1619888 h 1745262"/>
                <a:gd name="connsiteX56" fmla="*/ 366380 w 1170491"/>
                <a:gd name="connsiteY56" fmla="*/ 1592106 h 1745262"/>
                <a:gd name="connsiteX57" fmla="*/ 250590 w 1170491"/>
                <a:gd name="connsiteY57" fmla="*/ 1443452 h 1745262"/>
                <a:gd name="connsiteX58" fmla="*/ 103455 w 1170491"/>
                <a:gd name="connsiteY58" fmla="*/ 1375108 h 1745262"/>
                <a:gd name="connsiteX59" fmla="*/ 92761 w 1170491"/>
                <a:gd name="connsiteY59" fmla="*/ 1167795 h 1745262"/>
                <a:gd name="connsiteX60" fmla="*/ 305242 w 1170491"/>
                <a:gd name="connsiteY60" fmla="*/ 1125156 h 1745262"/>
                <a:gd name="connsiteX61" fmla="*/ 524987 w 1170491"/>
                <a:gd name="connsiteY61" fmla="*/ 1034051 h 1745262"/>
                <a:gd name="connsiteX62" fmla="*/ 522898 w 1170491"/>
                <a:gd name="connsiteY62" fmla="*/ 1041153 h 1745262"/>
                <a:gd name="connsiteX63" fmla="*/ 326339 w 1170491"/>
                <a:gd name="connsiteY63" fmla="*/ 1128897 h 1745262"/>
                <a:gd name="connsiteX64" fmla="*/ 187801 w 1170491"/>
                <a:gd name="connsiteY64" fmla="*/ 1014840 h 1745262"/>
                <a:gd name="connsiteX65" fmla="*/ 181967 w 1170491"/>
                <a:gd name="connsiteY65" fmla="*/ 1012696 h 1745262"/>
                <a:gd name="connsiteX66" fmla="*/ 305288 w 1170491"/>
                <a:gd name="connsiteY66" fmla="*/ 1123484 h 1745262"/>
                <a:gd name="connsiteX67" fmla="*/ 70961 w 1170491"/>
                <a:gd name="connsiteY67" fmla="*/ 1161909 h 1745262"/>
                <a:gd name="connsiteX68" fmla="*/ 56055 w 1170491"/>
                <a:gd name="connsiteY68" fmla="*/ 1153032 h 1745262"/>
                <a:gd name="connsiteX69" fmla="*/ 44214 w 1170491"/>
                <a:gd name="connsiteY69" fmla="*/ 911953 h 1745262"/>
                <a:gd name="connsiteX70" fmla="*/ 84073 w 1170491"/>
                <a:gd name="connsiteY70" fmla="*/ 882569 h 1745262"/>
                <a:gd name="connsiteX71" fmla="*/ 76811 w 1170491"/>
                <a:gd name="connsiteY71" fmla="*/ 875989 h 1745262"/>
                <a:gd name="connsiteX72" fmla="*/ 80179 w 1170491"/>
                <a:gd name="connsiteY72" fmla="*/ 872273 h 1745262"/>
                <a:gd name="connsiteX73" fmla="*/ 82340 w 1170491"/>
                <a:gd name="connsiteY73" fmla="*/ 666836 h 1745262"/>
                <a:gd name="connsiteX74" fmla="*/ 121082 w 1170491"/>
                <a:gd name="connsiteY74" fmla="*/ 638275 h 1745262"/>
                <a:gd name="connsiteX75" fmla="*/ 143619 w 1170491"/>
                <a:gd name="connsiteY75" fmla="*/ 394472 h 1745262"/>
                <a:gd name="connsiteX76" fmla="*/ 326831 w 1170491"/>
                <a:gd name="connsiteY76" fmla="*/ 359290 h 1745262"/>
                <a:gd name="connsiteX77" fmla="*/ 321111 w 1170491"/>
                <a:gd name="connsiteY77" fmla="*/ 357014 h 1745262"/>
                <a:gd name="connsiteX78" fmla="*/ 141180 w 1170491"/>
                <a:gd name="connsiteY78" fmla="*/ 399723 h 1745262"/>
                <a:gd name="connsiteX79" fmla="*/ 106816 w 1170491"/>
                <a:gd name="connsiteY79" fmla="*/ 291518 h 1745262"/>
                <a:gd name="connsiteX80" fmla="*/ 326327 w 1170491"/>
                <a:gd name="connsiteY80" fmla="*/ 72008 h 1745262"/>
                <a:gd name="connsiteX81" fmla="*/ 394659 w 1170491"/>
                <a:gd name="connsiteY81" fmla="*/ 83948 h 1745262"/>
                <a:gd name="connsiteX82" fmla="*/ 533817 w 1170491"/>
                <a:gd name="connsiteY82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763385 w 1170491"/>
                <a:gd name="connsiteY36" fmla="*/ 1114320 h 1745262"/>
                <a:gd name="connsiteX37" fmla="*/ 693327 w 1170491"/>
                <a:gd name="connsiteY37" fmla="*/ 1140344 h 1745262"/>
                <a:gd name="connsiteX38" fmla="*/ 601213 w 1170491"/>
                <a:gd name="connsiteY38" fmla="*/ 1080185 h 1745262"/>
                <a:gd name="connsiteX39" fmla="*/ 582082 w 1170491"/>
                <a:gd name="connsiteY39" fmla="*/ 1090754 h 1745262"/>
                <a:gd name="connsiteX40" fmla="*/ 693051 w 1170491"/>
                <a:gd name="connsiteY40" fmla="*/ 1162221 h 1745262"/>
                <a:gd name="connsiteX41" fmla="*/ 787754 w 1170491"/>
                <a:gd name="connsiteY41" fmla="*/ 1135031 h 1745262"/>
                <a:gd name="connsiteX42" fmla="*/ 981519 w 1170491"/>
                <a:gd name="connsiteY42" fmla="*/ 1217010 h 1745262"/>
                <a:gd name="connsiteX43" fmla="*/ 1004488 w 1170491"/>
                <a:gd name="connsiteY43" fmla="*/ 1315531 h 1745262"/>
                <a:gd name="connsiteX44" fmla="*/ 920375 w 1170491"/>
                <a:gd name="connsiteY44" fmla="*/ 1473506 h 1745262"/>
                <a:gd name="connsiteX45" fmla="*/ 926974 w 1170491"/>
                <a:gd name="connsiteY45" fmla="*/ 1461368 h 1745262"/>
                <a:gd name="connsiteX46" fmla="*/ 766796 w 1170491"/>
                <a:gd name="connsiteY46" fmla="*/ 1371458 h 1745262"/>
                <a:gd name="connsiteX47" fmla="*/ 770306 w 1170491"/>
                <a:gd name="connsiteY47" fmla="*/ 1369309 h 1745262"/>
                <a:gd name="connsiteX48" fmla="*/ 925440 w 1170491"/>
                <a:gd name="connsiteY48" fmla="*/ 1465876 h 1745262"/>
                <a:gd name="connsiteX49" fmla="*/ 774838 w 1170491"/>
                <a:gd name="connsiteY49" fmla="*/ 1628054 h 1745262"/>
                <a:gd name="connsiteX50" fmla="*/ 571751 w 1170491"/>
                <a:gd name="connsiteY50" fmla="*/ 1552195 h 1745262"/>
                <a:gd name="connsiteX51" fmla="*/ 568513 w 1170491"/>
                <a:gd name="connsiteY51" fmla="*/ 1544331 h 1745262"/>
                <a:gd name="connsiteX52" fmla="*/ 692296 w 1170491"/>
                <a:gd name="connsiteY52" fmla="*/ 1632143 h 1745262"/>
                <a:gd name="connsiteX53" fmla="*/ 533818 w 1170491"/>
                <a:gd name="connsiteY53" fmla="*/ 1745209 h 1745262"/>
                <a:gd name="connsiteX54" fmla="*/ 372301 w 1170491"/>
                <a:gd name="connsiteY54" fmla="*/ 1619888 h 1745262"/>
                <a:gd name="connsiteX55" fmla="*/ 366380 w 1170491"/>
                <a:gd name="connsiteY55" fmla="*/ 1592106 h 1745262"/>
                <a:gd name="connsiteX56" fmla="*/ 250590 w 1170491"/>
                <a:gd name="connsiteY56" fmla="*/ 1443452 h 1745262"/>
                <a:gd name="connsiteX57" fmla="*/ 103455 w 1170491"/>
                <a:gd name="connsiteY57" fmla="*/ 1375108 h 1745262"/>
                <a:gd name="connsiteX58" fmla="*/ 92761 w 1170491"/>
                <a:gd name="connsiteY58" fmla="*/ 1167795 h 1745262"/>
                <a:gd name="connsiteX59" fmla="*/ 305242 w 1170491"/>
                <a:gd name="connsiteY59" fmla="*/ 1125156 h 1745262"/>
                <a:gd name="connsiteX60" fmla="*/ 524987 w 1170491"/>
                <a:gd name="connsiteY60" fmla="*/ 1034051 h 1745262"/>
                <a:gd name="connsiteX61" fmla="*/ 522898 w 1170491"/>
                <a:gd name="connsiteY61" fmla="*/ 1041153 h 1745262"/>
                <a:gd name="connsiteX62" fmla="*/ 326339 w 1170491"/>
                <a:gd name="connsiteY62" fmla="*/ 1128897 h 1745262"/>
                <a:gd name="connsiteX63" fmla="*/ 187801 w 1170491"/>
                <a:gd name="connsiteY63" fmla="*/ 1014840 h 1745262"/>
                <a:gd name="connsiteX64" fmla="*/ 181967 w 1170491"/>
                <a:gd name="connsiteY64" fmla="*/ 1012696 h 1745262"/>
                <a:gd name="connsiteX65" fmla="*/ 305288 w 1170491"/>
                <a:gd name="connsiteY65" fmla="*/ 1123484 h 1745262"/>
                <a:gd name="connsiteX66" fmla="*/ 70961 w 1170491"/>
                <a:gd name="connsiteY66" fmla="*/ 1161909 h 1745262"/>
                <a:gd name="connsiteX67" fmla="*/ 56055 w 1170491"/>
                <a:gd name="connsiteY67" fmla="*/ 1153032 h 1745262"/>
                <a:gd name="connsiteX68" fmla="*/ 44214 w 1170491"/>
                <a:gd name="connsiteY68" fmla="*/ 911953 h 1745262"/>
                <a:gd name="connsiteX69" fmla="*/ 84073 w 1170491"/>
                <a:gd name="connsiteY69" fmla="*/ 882569 h 1745262"/>
                <a:gd name="connsiteX70" fmla="*/ 76811 w 1170491"/>
                <a:gd name="connsiteY70" fmla="*/ 875989 h 1745262"/>
                <a:gd name="connsiteX71" fmla="*/ 80179 w 1170491"/>
                <a:gd name="connsiteY71" fmla="*/ 872273 h 1745262"/>
                <a:gd name="connsiteX72" fmla="*/ 82340 w 1170491"/>
                <a:gd name="connsiteY72" fmla="*/ 666836 h 1745262"/>
                <a:gd name="connsiteX73" fmla="*/ 121082 w 1170491"/>
                <a:gd name="connsiteY73" fmla="*/ 638275 h 1745262"/>
                <a:gd name="connsiteX74" fmla="*/ 143619 w 1170491"/>
                <a:gd name="connsiteY74" fmla="*/ 394472 h 1745262"/>
                <a:gd name="connsiteX75" fmla="*/ 326831 w 1170491"/>
                <a:gd name="connsiteY75" fmla="*/ 359290 h 1745262"/>
                <a:gd name="connsiteX76" fmla="*/ 321111 w 1170491"/>
                <a:gd name="connsiteY76" fmla="*/ 357014 h 1745262"/>
                <a:gd name="connsiteX77" fmla="*/ 141180 w 1170491"/>
                <a:gd name="connsiteY77" fmla="*/ 399723 h 1745262"/>
                <a:gd name="connsiteX78" fmla="*/ 106816 w 1170491"/>
                <a:gd name="connsiteY78" fmla="*/ 291518 h 1745262"/>
                <a:gd name="connsiteX79" fmla="*/ 326327 w 1170491"/>
                <a:gd name="connsiteY79" fmla="*/ 72008 h 1745262"/>
                <a:gd name="connsiteX80" fmla="*/ 394659 w 1170491"/>
                <a:gd name="connsiteY80" fmla="*/ 83948 h 1745262"/>
                <a:gd name="connsiteX81" fmla="*/ 533817 w 1170491"/>
                <a:gd name="connsiteY81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3327 w 1170491"/>
                <a:gd name="connsiteY36" fmla="*/ 1140344 h 1745262"/>
                <a:gd name="connsiteX37" fmla="*/ 601213 w 1170491"/>
                <a:gd name="connsiteY37" fmla="*/ 1080185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601213 w 1170491"/>
                <a:gd name="connsiteY37" fmla="*/ 1080185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20515 w 1170491"/>
                <a:gd name="connsiteY19" fmla="*/ 366418 h 1745262"/>
                <a:gd name="connsiteX20" fmla="*/ 920515 w 1170491"/>
                <a:gd name="connsiteY20" fmla="*/ 371433 h 1745262"/>
                <a:gd name="connsiteX21" fmla="*/ 1056877 w 1170491"/>
                <a:gd name="connsiteY21" fmla="*/ 525101 h 1745262"/>
                <a:gd name="connsiteX22" fmla="*/ 1047351 w 1170491"/>
                <a:gd name="connsiteY22" fmla="*/ 572282 h 1745262"/>
                <a:gd name="connsiteX23" fmla="*/ 1170491 w 1170491"/>
                <a:gd name="connsiteY23" fmla="*/ 756650 h 1745262"/>
                <a:gd name="connsiteX24" fmla="*/ 1127569 w 1170491"/>
                <a:gd name="connsiteY24" fmla="*/ 878235 h 1745262"/>
                <a:gd name="connsiteX25" fmla="*/ 954678 w 1170491"/>
                <a:gd name="connsiteY25" fmla="*/ 939840 h 1745262"/>
                <a:gd name="connsiteX26" fmla="*/ 944987 w 1170491"/>
                <a:gd name="connsiteY26" fmla="*/ 936938 h 1745262"/>
                <a:gd name="connsiteX27" fmla="*/ 1106672 w 1170491"/>
                <a:gd name="connsiteY27" fmla="*/ 911837 h 1745262"/>
                <a:gd name="connsiteX28" fmla="*/ 1153258 w 1170491"/>
                <a:gd name="connsiteY28" fmla="*/ 1069421 h 1745262"/>
                <a:gd name="connsiteX29" fmla="*/ 981133 w 1170491"/>
                <a:gd name="connsiteY29" fmla="*/ 1223220 h 1745262"/>
                <a:gd name="connsiteX30" fmla="*/ 790456 w 1170491"/>
                <a:gd name="connsiteY30" fmla="*/ 1140927 h 1745262"/>
                <a:gd name="connsiteX31" fmla="*/ 826656 w 1170491"/>
                <a:gd name="connsiteY31" fmla="*/ 1096095 h 1745262"/>
                <a:gd name="connsiteX32" fmla="*/ 806195 w 1170491"/>
                <a:gd name="connsiteY32" fmla="*/ 964175 h 1745262"/>
                <a:gd name="connsiteX33" fmla="*/ 806699 w 1170491"/>
                <a:gd name="connsiteY33" fmla="*/ 963884 h 1745262"/>
                <a:gd name="connsiteX34" fmla="*/ 819468 w 1170491"/>
                <a:gd name="connsiteY34" fmla="*/ 1097129 h 1745262"/>
                <a:gd name="connsiteX35" fmla="*/ 697208 w 1170491"/>
                <a:gd name="connsiteY35" fmla="*/ 1159301 h 1745262"/>
                <a:gd name="connsiteX36" fmla="*/ 582802 w 1170491"/>
                <a:gd name="connsiteY36" fmla="*/ 1093170 h 1745262"/>
                <a:gd name="connsiteX37" fmla="*/ 582082 w 1170491"/>
                <a:gd name="connsiteY37" fmla="*/ 1090754 h 1745262"/>
                <a:gd name="connsiteX38" fmla="*/ 693051 w 1170491"/>
                <a:gd name="connsiteY38" fmla="*/ 1162221 h 1745262"/>
                <a:gd name="connsiteX39" fmla="*/ 787754 w 1170491"/>
                <a:gd name="connsiteY39" fmla="*/ 1135031 h 1745262"/>
                <a:gd name="connsiteX40" fmla="*/ 981519 w 1170491"/>
                <a:gd name="connsiteY40" fmla="*/ 1217010 h 1745262"/>
                <a:gd name="connsiteX41" fmla="*/ 1004488 w 1170491"/>
                <a:gd name="connsiteY41" fmla="*/ 1315531 h 1745262"/>
                <a:gd name="connsiteX42" fmla="*/ 920375 w 1170491"/>
                <a:gd name="connsiteY42" fmla="*/ 1473506 h 1745262"/>
                <a:gd name="connsiteX43" fmla="*/ 926974 w 1170491"/>
                <a:gd name="connsiteY43" fmla="*/ 1461368 h 1745262"/>
                <a:gd name="connsiteX44" fmla="*/ 766796 w 1170491"/>
                <a:gd name="connsiteY44" fmla="*/ 1371458 h 1745262"/>
                <a:gd name="connsiteX45" fmla="*/ 770306 w 1170491"/>
                <a:gd name="connsiteY45" fmla="*/ 1369309 h 1745262"/>
                <a:gd name="connsiteX46" fmla="*/ 925440 w 1170491"/>
                <a:gd name="connsiteY46" fmla="*/ 1465876 h 1745262"/>
                <a:gd name="connsiteX47" fmla="*/ 774838 w 1170491"/>
                <a:gd name="connsiteY47" fmla="*/ 1628054 h 1745262"/>
                <a:gd name="connsiteX48" fmla="*/ 571751 w 1170491"/>
                <a:gd name="connsiteY48" fmla="*/ 1552195 h 1745262"/>
                <a:gd name="connsiteX49" fmla="*/ 568513 w 1170491"/>
                <a:gd name="connsiteY49" fmla="*/ 1544331 h 1745262"/>
                <a:gd name="connsiteX50" fmla="*/ 692296 w 1170491"/>
                <a:gd name="connsiteY50" fmla="*/ 1632143 h 1745262"/>
                <a:gd name="connsiteX51" fmla="*/ 533818 w 1170491"/>
                <a:gd name="connsiteY51" fmla="*/ 1745209 h 1745262"/>
                <a:gd name="connsiteX52" fmla="*/ 372301 w 1170491"/>
                <a:gd name="connsiteY52" fmla="*/ 1619888 h 1745262"/>
                <a:gd name="connsiteX53" fmla="*/ 366380 w 1170491"/>
                <a:gd name="connsiteY53" fmla="*/ 1592106 h 1745262"/>
                <a:gd name="connsiteX54" fmla="*/ 250590 w 1170491"/>
                <a:gd name="connsiteY54" fmla="*/ 1443452 h 1745262"/>
                <a:gd name="connsiteX55" fmla="*/ 103455 w 1170491"/>
                <a:gd name="connsiteY55" fmla="*/ 1375108 h 1745262"/>
                <a:gd name="connsiteX56" fmla="*/ 92761 w 1170491"/>
                <a:gd name="connsiteY56" fmla="*/ 1167795 h 1745262"/>
                <a:gd name="connsiteX57" fmla="*/ 305242 w 1170491"/>
                <a:gd name="connsiteY57" fmla="*/ 1125156 h 1745262"/>
                <a:gd name="connsiteX58" fmla="*/ 524987 w 1170491"/>
                <a:gd name="connsiteY58" fmla="*/ 1034051 h 1745262"/>
                <a:gd name="connsiteX59" fmla="*/ 522898 w 1170491"/>
                <a:gd name="connsiteY59" fmla="*/ 1041153 h 1745262"/>
                <a:gd name="connsiteX60" fmla="*/ 326339 w 1170491"/>
                <a:gd name="connsiteY60" fmla="*/ 1128897 h 1745262"/>
                <a:gd name="connsiteX61" fmla="*/ 187801 w 1170491"/>
                <a:gd name="connsiteY61" fmla="*/ 1014840 h 1745262"/>
                <a:gd name="connsiteX62" fmla="*/ 181967 w 1170491"/>
                <a:gd name="connsiteY62" fmla="*/ 1012696 h 1745262"/>
                <a:gd name="connsiteX63" fmla="*/ 305288 w 1170491"/>
                <a:gd name="connsiteY63" fmla="*/ 1123484 h 1745262"/>
                <a:gd name="connsiteX64" fmla="*/ 70961 w 1170491"/>
                <a:gd name="connsiteY64" fmla="*/ 1161909 h 1745262"/>
                <a:gd name="connsiteX65" fmla="*/ 56055 w 1170491"/>
                <a:gd name="connsiteY65" fmla="*/ 1153032 h 1745262"/>
                <a:gd name="connsiteX66" fmla="*/ 44214 w 1170491"/>
                <a:gd name="connsiteY66" fmla="*/ 911953 h 1745262"/>
                <a:gd name="connsiteX67" fmla="*/ 84073 w 1170491"/>
                <a:gd name="connsiteY67" fmla="*/ 882569 h 1745262"/>
                <a:gd name="connsiteX68" fmla="*/ 76811 w 1170491"/>
                <a:gd name="connsiteY68" fmla="*/ 875989 h 1745262"/>
                <a:gd name="connsiteX69" fmla="*/ 80179 w 1170491"/>
                <a:gd name="connsiteY69" fmla="*/ 872273 h 1745262"/>
                <a:gd name="connsiteX70" fmla="*/ 82340 w 1170491"/>
                <a:gd name="connsiteY70" fmla="*/ 666836 h 1745262"/>
                <a:gd name="connsiteX71" fmla="*/ 121082 w 1170491"/>
                <a:gd name="connsiteY71" fmla="*/ 638275 h 1745262"/>
                <a:gd name="connsiteX72" fmla="*/ 143619 w 1170491"/>
                <a:gd name="connsiteY72" fmla="*/ 394472 h 1745262"/>
                <a:gd name="connsiteX73" fmla="*/ 326831 w 1170491"/>
                <a:gd name="connsiteY73" fmla="*/ 359290 h 1745262"/>
                <a:gd name="connsiteX74" fmla="*/ 321111 w 1170491"/>
                <a:gd name="connsiteY74" fmla="*/ 357014 h 1745262"/>
                <a:gd name="connsiteX75" fmla="*/ 141180 w 1170491"/>
                <a:gd name="connsiteY75" fmla="*/ 399723 h 1745262"/>
                <a:gd name="connsiteX76" fmla="*/ 106816 w 1170491"/>
                <a:gd name="connsiteY76" fmla="*/ 291518 h 1745262"/>
                <a:gd name="connsiteX77" fmla="*/ 326327 w 1170491"/>
                <a:gd name="connsiteY77" fmla="*/ 72008 h 1745262"/>
                <a:gd name="connsiteX78" fmla="*/ 394659 w 1170491"/>
                <a:gd name="connsiteY78" fmla="*/ 83948 h 1745262"/>
                <a:gd name="connsiteX79" fmla="*/ 533817 w 1170491"/>
                <a:gd name="connsiteY79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20515 w 1170491"/>
                <a:gd name="connsiteY19" fmla="*/ 366418 h 1745262"/>
                <a:gd name="connsiteX20" fmla="*/ 908168 w 1170491"/>
                <a:gd name="connsiteY20" fmla="*/ 376059 h 1745262"/>
                <a:gd name="connsiteX21" fmla="*/ 1056877 w 1170491"/>
                <a:gd name="connsiteY21" fmla="*/ 525101 h 1745262"/>
                <a:gd name="connsiteX22" fmla="*/ 1047351 w 1170491"/>
                <a:gd name="connsiteY22" fmla="*/ 572282 h 1745262"/>
                <a:gd name="connsiteX23" fmla="*/ 1170491 w 1170491"/>
                <a:gd name="connsiteY23" fmla="*/ 756650 h 1745262"/>
                <a:gd name="connsiteX24" fmla="*/ 1127569 w 1170491"/>
                <a:gd name="connsiteY24" fmla="*/ 878235 h 1745262"/>
                <a:gd name="connsiteX25" fmla="*/ 954678 w 1170491"/>
                <a:gd name="connsiteY25" fmla="*/ 939840 h 1745262"/>
                <a:gd name="connsiteX26" fmla="*/ 944987 w 1170491"/>
                <a:gd name="connsiteY26" fmla="*/ 936938 h 1745262"/>
                <a:gd name="connsiteX27" fmla="*/ 1106672 w 1170491"/>
                <a:gd name="connsiteY27" fmla="*/ 911837 h 1745262"/>
                <a:gd name="connsiteX28" fmla="*/ 1153258 w 1170491"/>
                <a:gd name="connsiteY28" fmla="*/ 1069421 h 1745262"/>
                <a:gd name="connsiteX29" fmla="*/ 981133 w 1170491"/>
                <a:gd name="connsiteY29" fmla="*/ 1223220 h 1745262"/>
                <a:gd name="connsiteX30" fmla="*/ 790456 w 1170491"/>
                <a:gd name="connsiteY30" fmla="*/ 1140927 h 1745262"/>
                <a:gd name="connsiteX31" fmla="*/ 826656 w 1170491"/>
                <a:gd name="connsiteY31" fmla="*/ 1096095 h 1745262"/>
                <a:gd name="connsiteX32" fmla="*/ 806195 w 1170491"/>
                <a:gd name="connsiteY32" fmla="*/ 964175 h 1745262"/>
                <a:gd name="connsiteX33" fmla="*/ 806699 w 1170491"/>
                <a:gd name="connsiteY33" fmla="*/ 963884 h 1745262"/>
                <a:gd name="connsiteX34" fmla="*/ 819468 w 1170491"/>
                <a:gd name="connsiteY34" fmla="*/ 1097129 h 1745262"/>
                <a:gd name="connsiteX35" fmla="*/ 697208 w 1170491"/>
                <a:gd name="connsiteY35" fmla="*/ 1159301 h 1745262"/>
                <a:gd name="connsiteX36" fmla="*/ 582802 w 1170491"/>
                <a:gd name="connsiteY36" fmla="*/ 1093170 h 1745262"/>
                <a:gd name="connsiteX37" fmla="*/ 582082 w 1170491"/>
                <a:gd name="connsiteY37" fmla="*/ 1090754 h 1745262"/>
                <a:gd name="connsiteX38" fmla="*/ 693051 w 1170491"/>
                <a:gd name="connsiteY38" fmla="*/ 1162221 h 1745262"/>
                <a:gd name="connsiteX39" fmla="*/ 787754 w 1170491"/>
                <a:gd name="connsiteY39" fmla="*/ 1135031 h 1745262"/>
                <a:gd name="connsiteX40" fmla="*/ 981519 w 1170491"/>
                <a:gd name="connsiteY40" fmla="*/ 1217010 h 1745262"/>
                <a:gd name="connsiteX41" fmla="*/ 1004488 w 1170491"/>
                <a:gd name="connsiteY41" fmla="*/ 1315531 h 1745262"/>
                <a:gd name="connsiteX42" fmla="*/ 920375 w 1170491"/>
                <a:gd name="connsiteY42" fmla="*/ 1473506 h 1745262"/>
                <a:gd name="connsiteX43" fmla="*/ 926974 w 1170491"/>
                <a:gd name="connsiteY43" fmla="*/ 1461368 h 1745262"/>
                <a:gd name="connsiteX44" fmla="*/ 766796 w 1170491"/>
                <a:gd name="connsiteY44" fmla="*/ 1371458 h 1745262"/>
                <a:gd name="connsiteX45" fmla="*/ 770306 w 1170491"/>
                <a:gd name="connsiteY45" fmla="*/ 1369309 h 1745262"/>
                <a:gd name="connsiteX46" fmla="*/ 925440 w 1170491"/>
                <a:gd name="connsiteY46" fmla="*/ 1465876 h 1745262"/>
                <a:gd name="connsiteX47" fmla="*/ 774838 w 1170491"/>
                <a:gd name="connsiteY47" fmla="*/ 1628054 h 1745262"/>
                <a:gd name="connsiteX48" fmla="*/ 571751 w 1170491"/>
                <a:gd name="connsiteY48" fmla="*/ 1552195 h 1745262"/>
                <a:gd name="connsiteX49" fmla="*/ 568513 w 1170491"/>
                <a:gd name="connsiteY49" fmla="*/ 1544331 h 1745262"/>
                <a:gd name="connsiteX50" fmla="*/ 692296 w 1170491"/>
                <a:gd name="connsiteY50" fmla="*/ 1632143 h 1745262"/>
                <a:gd name="connsiteX51" fmla="*/ 533818 w 1170491"/>
                <a:gd name="connsiteY51" fmla="*/ 1745209 h 1745262"/>
                <a:gd name="connsiteX52" fmla="*/ 372301 w 1170491"/>
                <a:gd name="connsiteY52" fmla="*/ 1619888 h 1745262"/>
                <a:gd name="connsiteX53" fmla="*/ 366380 w 1170491"/>
                <a:gd name="connsiteY53" fmla="*/ 1592106 h 1745262"/>
                <a:gd name="connsiteX54" fmla="*/ 250590 w 1170491"/>
                <a:gd name="connsiteY54" fmla="*/ 1443452 h 1745262"/>
                <a:gd name="connsiteX55" fmla="*/ 103455 w 1170491"/>
                <a:gd name="connsiteY55" fmla="*/ 1375108 h 1745262"/>
                <a:gd name="connsiteX56" fmla="*/ 92761 w 1170491"/>
                <a:gd name="connsiteY56" fmla="*/ 1167795 h 1745262"/>
                <a:gd name="connsiteX57" fmla="*/ 305242 w 1170491"/>
                <a:gd name="connsiteY57" fmla="*/ 1125156 h 1745262"/>
                <a:gd name="connsiteX58" fmla="*/ 524987 w 1170491"/>
                <a:gd name="connsiteY58" fmla="*/ 1034051 h 1745262"/>
                <a:gd name="connsiteX59" fmla="*/ 522898 w 1170491"/>
                <a:gd name="connsiteY59" fmla="*/ 1041153 h 1745262"/>
                <a:gd name="connsiteX60" fmla="*/ 326339 w 1170491"/>
                <a:gd name="connsiteY60" fmla="*/ 1128897 h 1745262"/>
                <a:gd name="connsiteX61" fmla="*/ 187801 w 1170491"/>
                <a:gd name="connsiteY61" fmla="*/ 1014840 h 1745262"/>
                <a:gd name="connsiteX62" fmla="*/ 181967 w 1170491"/>
                <a:gd name="connsiteY62" fmla="*/ 1012696 h 1745262"/>
                <a:gd name="connsiteX63" fmla="*/ 305288 w 1170491"/>
                <a:gd name="connsiteY63" fmla="*/ 1123484 h 1745262"/>
                <a:gd name="connsiteX64" fmla="*/ 70961 w 1170491"/>
                <a:gd name="connsiteY64" fmla="*/ 1161909 h 1745262"/>
                <a:gd name="connsiteX65" fmla="*/ 56055 w 1170491"/>
                <a:gd name="connsiteY65" fmla="*/ 1153032 h 1745262"/>
                <a:gd name="connsiteX66" fmla="*/ 44214 w 1170491"/>
                <a:gd name="connsiteY66" fmla="*/ 911953 h 1745262"/>
                <a:gd name="connsiteX67" fmla="*/ 84073 w 1170491"/>
                <a:gd name="connsiteY67" fmla="*/ 882569 h 1745262"/>
                <a:gd name="connsiteX68" fmla="*/ 76811 w 1170491"/>
                <a:gd name="connsiteY68" fmla="*/ 875989 h 1745262"/>
                <a:gd name="connsiteX69" fmla="*/ 80179 w 1170491"/>
                <a:gd name="connsiteY69" fmla="*/ 872273 h 1745262"/>
                <a:gd name="connsiteX70" fmla="*/ 82340 w 1170491"/>
                <a:gd name="connsiteY70" fmla="*/ 666836 h 1745262"/>
                <a:gd name="connsiteX71" fmla="*/ 121082 w 1170491"/>
                <a:gd name="connsiteY71" fmla="*/ 638275 h 1745262"/>
                <a:gd name="connsiteX72" fmla="*/ 143619 w 1170491"/>
                <a:gd name="connsiteY72" fmla="*/ 394472 h 1745262"/>
                <a:gd name="connsiteX73" fmla="*/ 326831 w 1170491"/>
                <a:gd name="connsiteY73" fmla="*/ 359290 h 1745262"/>
                <a:gd name="connsiteX74" fmla="*/ 321111 w 1170491"/>
                <a:gd name="connsiteY74" fmla="*/ 357014 h 1745262"/>
                <a:gd name="connsiteX75" fmla="*/ 141180 w 1170491"/>
                <a:gd name="connsiteY75" fmla="*/ 399723 h 1745262"/>
                <a:gd name="connsiteX76" fmla="*/ 106816 w 1170491"/>
                <a:gd name="connsiteY76" fmla="*/ 291518 h 1745262"/>
                <a:gd name="connsiteX77" fmla="*/ 326327 w 1170491"/>
                <a:gd name="connsiteY77" fmla="*/ 72008 h 1745262"/>
                <a:gd name="connsiteX78" fmla="*/ 394659 w 1170491"/>
                <a:gd name="connsiteY78" fmla="*/ 83948 h 1745262"/>
                <a:gd name="connsiteX79" fmla="*/ 533817 w 1170491"/>
                <a:gd name="connsiteY79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1127569 w 1170491"/>
                <a:gd name="connsiteY23" fmla="*/ 878235 h 1745262"/>
                <a:gd name="connsiteX24" fmla="*/ 954678 w 1170491"/>
                <a:gd name="connsiteY24" fmla="*/ 939840 h 1745262"/>
                <a:gd name="connsiteX25" fmla="*/ 944987 w 1170491"/>
                <a:gd name="connsiteY25" fmla="*/ 936938 h 1745262"/>
                <a:gd name="connsiteX26" fmla="*/ 1106672 w 1170491"/>
                <a:gd name="connsiteY26" fmla="*/ 911837 h 1745262"/>
                <a:gd name="connsiteX27" fmla="*/ 1153258 w 1170491"/>
                <a:gd name="connsiteY27" fmla="*/ 1069421 h 1745262"/>
                <a:gd name="connsiteX28" fmla="*/ 981133 w 1170491"/>
                <a:gd name="connsiteY28" fmla="*/ 1223220 h 1745262"/>
                <a:gd name="connsiteX29" fmla="*/ 790456 w 1170491"/>
                <a:gd name="connsiteY29" fmla="*/ 1140927 h 1745262"/>
                <a:gd name="connsiteX30" fmla="*/ 826656 w 1170491"/>
                <a:gd name="connsiteY30" fmla="*/ 1096095 h 1745262"/>
                <a:gd name="connsiteX31" fmla="*/ 806195 w 1170491"/>
                <a:gd name="connsiteY31" fmla="*/ 964175 h 1745262"/>
                <a:gd name="connsiteX32" fmla="*/ 806699 w 1170491"/>
                <a:gd name="connsiteY32" fmla="*/ 963884 h 1745262"/>
                <a:gd name="connsiteX33" fmla="*/ 819468 w 1170491"/>
                <a:gd name="connsiteY33" fmla="*/ 1097129 h 1745262"/>
                <a:gd name="connsiteX34" fmla="*/ 697208 w 1170491"/>
                <a:gd name="connsiteY34" fmla="*/ 1159301 h 1745262"/>
                <a:gd name="connsiteX35" fmla="*/ 582802 w 1170491"/>
                <a:gd name="connsiteY35" fmla="*/ 1093170 h 1745262"/>
                <a:gd name="connsiteX36" fmla="*/ 582082 w 1170491"/>
                <a:gd name="connsiteY36" fmla="*/ 1090754 h 1745262"/>
                <a:gd name="connsiteX37" fmla="*/ 693051 w 1170491"/>
                <a:gd name="connsiteY37" fmla="*/ 1162221 h 1745262"/>
                <a:gd name="connsiteX38" fmla="*/ 787754 w 1170491"/>
                <a:gd name="connsiteY38" fmla="*/ 1135031 h 1745262"/>
                <a:gd name="connsiteX39" fmla="*/ 981519 w 1170491"/>
                <a:gd name="connsiteY39" fmla="*/ 1217010 h 1745262"/>
                <a:gd name="connsiteX40" fmla="*/ 1004488 w 1170491"/>
                <a:gd name="connsiteY40" fmla="*/ 1315531 h 1745262"/>
                <a:gd name="connsiteX41" fmla="*/ 920375 w 1170491"/>
                <a:gd name="connsiteY41" fmla="*/ 1473506 h 1745262"/>
                <a:gd name="connsiteX42" fmla="*/ 926974 w 1170491"/>
                <a:gd name="connsiteY42" fmla="*/ 1461368 h 1745262"/>
                <a:gd name="connsiteX43" fmla="*/ 766796 w 1170491"/>
                <a:gd name="connsiteY43" fmla="*/ 1371458 h 1745262"/>
                <a:gd name="connsiteX44" fmla="*/ 770306 w 1170491"/>
                <a:gd name="connsiteY44" fmla="*/ 1369309 h 1745262"/>
                <a:gd name="connsiteX45" fmla="*/ 925440 w 1170491"/>
                <a:gd name="connsiteY45" fmla="*/ 1465876 h 1745262"/>
                <a:gd name="connsiteX46" fmla="*/ 774838 w 1170491"/>
                <a:gd name="connsiteY46" fmla="*/ 1628054 h 1745262"/>
                <a:gd name="connsiteX47" fmla="*/ 571751 w 1170491"/>
                <a:gd name="connsiteY47" fmla="*/ 1552195 h 1745262"/>
                <a:gd name="connsiteX48" fmla="*/ 568513 w 1170491"/>
                <a:gd name="connsiteY48" fmla="*/ 1544331 h 1745262"/>
                <a:gd name="connsiteX49" fmla="*/ 692296 w 1170491"/>
                <a:gd name="connsiteY49" fmla="*/ 1632143 h 1745262"/>
                <a:gd name="connsiteX50" fmla="*/ 533818 w 1170491"/>
                <a:gd name="connsiteY50" fmla="*/ 1745209 h 1745262"/>
                <a:gd name="connsiteX51" fmla="*/ 372301 w 1170491"/>
                <a:gd name="connsiteY51" fmla="*/ 1619888 h 1745262"/>
                <a:gd name="connsiteX52" fmla="*/ 366380 w 1170491"/>
                <a:gd name="connsiteY52" fmla="*/ 1592106 h 1745262"/>
                <a:gd name="connsiteX53" fmla="*/ 250590 w 1170491"/>
                <a:gd name="connsiteY53" fmla="*/ 1443452 h 1745262"/>
                <a:gd name="connsiteX54" fmla="*/ 103455 w 1170491"/>
                <a:gd name="connsiteY54" fmla="*/ 1375108 h 1745262"/>
                <a:gd name="connsiteX55" fmla="*/ 92761 w 1170491"/>
                <a:gd name="connsiteY55" fmla="*/ 1167795 h 1745262"/>
                <a:gd name="connsiteX56" fmla="*/ 305242 w 1170491"/>
                <a:gd name="connsiteY56" fmla="*/ 1125156 h 1745262"/>
                <a:gd name="connsiteX57" fmla="*/ 524987 w 1170491"/>
                <a:gd name="connsiteY57" fmla="*/ 1034051 h 1745262"/>
                <a:gd name="connsiteX58" fmla="*/ 522898 w 1170491"/>
                <a:gd name="connsiteY58" fmla="*/ 1041153 h 1745262"/>
                <a:gd name="connsiteX59" fmla="*/ 326339 w 1170491"/>
                <a:gd name="connsiteY59" fmla="*/ 1128897 h 1745262"/>
                <a:gd name="connsiteX60" fmla="*/ 187801 w 1170491"/>
                <a:gd name="connsiteY60" fmla="*/ 1014840 h 1745262"/>
                <a:gd name="connsiteX61" fmla="*/ 181967 w 1170491"/>
                <a:gd name="connsiteY61" fmla="*/ 1012696 h 1745262"/>
                <a:gd name="connsiteX62" fmla="*/ 305288 w 1170491"/>
                <a:gd name="connsiteY62" fmla="*/ 1123484 h 1745262"/>
                <a:gd name="connsiteX63" fmla="*/ 70961 w 1170491"/>
                <a:gd name="connsiteY63" fmla="*/ 1161909 h 1745262"/>
                <a:gd name="connsiteX64" fmla="*/ 56055 w 1170491"/>
                <a:gd name="connsiteY64" fmla="*/ 1153032 h 1745262"/>
                <a:gd name="connsiteX65" fmla="*/ 44214 w 1170491"/>
                <a:gd name="connsiteY65" fmla="*/ 911953 h 1745262"/>
                <a:gd name="connsiteX66" fmla="*/ 84073 w 1170491"/>
                <a:gd name="connsiteY66" fmla="*/ 882569 h 1745262"/>
                <a:gd name="connsiteX67" fmla="*/ 76811 w 1170491"/>
                <a:gd name="connsiteY67" fmla="*/ 875989 h 1745262"/>
                <a:gd name="connsiteX68" fmla="*/ 80179 w 1170491"/>
                <a:gd name="connsiteY68" fmla="*/ 872273 h 1745262"/>
                <a:gd name="connsiteX69" fmla="*/ 82340 w 1170491"/>
                <a:gd name="connsiteY69" fmla="*/ 666836 h 1745262"/>
                <a:gd name="connsiteX70" fmla="*/ 121082 w 1170491"/>
                <a:gd name="connsiteY70" fmla="*/ 638275 h 1745262"/>
                <a:gd name="connsiteX71" fmla="*/ 143619 w 1170491"/>
                <a:gd name="connsiteY71" fmla="*/ 394472 h 1745262"/>
                <a:gd name="connsiteX72" fmla="*/ 326831 w 1170491"/>
                <a:gd name="connsiteY72" fmla="*/ 359290 h 1745262"/>
                <a:gd name="connsiteX73" fmla="*/ 321111 w 1170491"/>
                <a:gd name="connsiteY73" fmla="*/ 357014 h 1745262"/>
                <a:gd name="connsiteX74" fmla="*/ 141180 w 1170491"/>
                <a:gd name="connsiteY74" fmla="*/ 399723 h 1745262"/>
                <a:gd name="connsiteX75" fmla="*/ 106816 w 1170491"/>
                <a:gd name="connsiteY75" fmla="*/ 291518 h 1745262"/>
                <a:gd name="connsiteX76" fmla="*/ 326327 w 1170491"/>
                <a:gd name="connsiteY76" fmla="*/ 72008 h 1745262"/>
                <a:gd name="connsiteX77" fmla="*/ 394659 w 1170491"/>
                <a:gd name="connsiteY77" fmla="*/ 83948 h 1745262"/>
                <a:gd name="connsiteX78" fmla="*/ 533817 w 1170491"/>
                <a:gd name="connsiteY78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54678 w 1170491"/>
                <a:gd name="connsiteY23" fmla="*/ 939840 h 1745262"/>
                <a:gd name="connsiteX24" fmla="*/ 944987 w 1170491"/>
                <a:gd name="connsiteY24" fmla="*/ 936938 h 1745262"/>
                <a:gd name="connsiteX25" fmla="*/ 1106672 w 1170491"/>
                <a:gd name="connsiteY25" fmla="*/ 911837 h 1745262"/>
                <a:gd name="connsiteX26" fmla="*/ 1153258 w 1170491"/>
                <a:gd name="connsiteY26" fmla="*/ 1069421 h 1745262"/>
                <a:gd name="connsiteX27" fmla="*/ 981133 w 1170491"/>
                <a:gd name="connsiteY27" fmla="*/ 1223220 h 1745262"/>
                <a:gd name="connsiteX28" fmla="*/ 790456 w 1170491"/>
                <a:gd name="connsiteY28" fmla="*/ 1140927 h 1745262"/>
                <a:gd name="connsiteX29" fmla="*/ 826656 w 1170491"/>
                <a:gd name="connsiteY29" fmla="*/ 1096095 h 1745262"/>
                <a:gd name="connsiteX30" fmla="*/ 806195 w 1170491"/>
                <a:gd name="connsiteY30" fmla="*/ 964175 h 1745262"/>
                <a:gd name="connsiteX31" fmla="*/ 806699 w 1170491"/>
                <a:gd name="connsiteY31" fmla="*/ 963884 h 1745262"/>
                <a:gd name="connsiteX32" fmla="*/ 819468 w 1170491"/>
                <a:gd name="connsiteY32" fmla="*/ 1097129 h 1745262"/>
                <a:gd name="connsiteX33" fmla="*/ 697208 w 1170491"/>
                <a:gd name="connsiteY33" fmla="*/ 1159301 h 1745262"/>
                <a:gd name="connsiteX34" fmla="*/ 582802 w 1170491"/>
                <a:gd name="connsiteY34" fmla="*/ 1093170 h 1745262"/>
                <a:gd name="connsiteX35" fmla="*/ 582082 w 1170491"/>
                <a:gd name="connsiteY35" fmla="*/ 1090754 h 1745262"/>
                <a:gd name="connsiteX36" fmla="*/ 693051 w 1170491"/>
                <a:gd name="connsiteY36" fmla="*/ 1162221 h 1745262"/>
                <a:gd name="connsiteX37" fmla="*/ 787754 w 1170491"/>
                <a:gd name="connsiteY37" fmla="*/ 1135031 h 1745262"/>
                <a:gd name="connsiteX38" fmla="*/ 981519 w 1170491"/>
                <a:gd name="connsiteY38" fmla="*/ 1217010 h 1745262"/>
                <a:gd name="connsiteX39" fmla="*/ 1004488 w 1170491"/>
                <a:gd name="connsiteY39" fmla="*/ 1315531 h 1745262"/>
                <a:gd name="connsiteX40" fmla="*/ 920375 w 1170491"/>
                <a:gd name="connsiteY40" fmla="*/ 1473506 h 1745262"/>
                <a:gd name="connsiteX41" fmla="*/ 926974 w 1170491"/>
                <a:gd name="connsiteY41" fmla="*/ 1461368 h 1745262"/>
                <a:gd name="connsiteX42" fmla="*/ 766796 w 1170491"/>
                <a:gd name="connsiteY42" fmla="*/ 1371458 h 1745262"/>
                <a:gd name="connsiteX43" fmla="*/ 770306 w 1170491"/>
                <a:gd name="connsiteY43" fmla="*/ 1369309 h 1745262"/>
                <a:gd name="connsiteX44" fmla="*/ 925440 w 1170491"/>
                <a:gd name="connsiteY44" fmla="*/ 1465876 h 1745262"/>
                <a:gd name="connsiteX45" fmla="*/ 774838 w 1170491"/>
                <a:gd name="connsiteY45" fmla="*/ 1628054 h 1745262"/>
                <a:gd name="connsiteX46" fmla="*/ 571751 w 1170491"/>
                <a:gd name="connsiteY46" fmla="*/ 1552195 h 1745262"/>
                <a:gd name="connsiteX47" fmla="*/ 568513 w 1170491"/>
                <a:gd name="connsiteY47" fmla="*/ 1544331 h 1745262"/>
                <a:gd name="connsiteX48" fmla="*/ 692296 w 1170491"/>
                <a:gd name="connsiteY48" fmla="*/ 1632143 h 1745262"/>
                <a:gd name="connsiteX49" fmla="*/ 533818 w 1170491"/>
                <a:gd name="connsiteY49" fmla="*/ 1745209 h 1745262"/>
                <a:gd name="connsiteX50" fmla="*/ 372301 w 1170491"/>
                <a:gd name="connsiteY50" fmla="*/ 1619888 h 1745262"/>
                <a:gd name="connsiteX51" fmla="*/ 366380 w 1170491"/>
                <a:gd name="connsiteY51" fmla="*/ 1592106 h 1745262"/>
                <a:gd name="connsiteX52" fmla="*/ 250590 w 1170491"/>
                <a:gd name="connsiteY52" fmla="*/ 1443452 h 1745262"/>
                <a:gd name="connsiteX53" fmla="*/ 103455 w 1170491"/>
                <a:gd name="connsiteY53" fmla="*/ 1375108 h 1745262"/>
                <a:gd name="connsiteX54" fmla="*/ 92761 w 1170491"/>
                <a:gd name="connsiteY54" fmla="*/ 1167795 h 1745262"/>
                <a:gd name="connsiteX55" fmla="*/ 305242 w 1170491"/>
                <a:gd name="connsiteY55" fmla="*/ 1125156 h 1745262"/>
                <a:gd name="connsiteX56" fmla="*/ 524987 w 1170491"/>
                <a:gd name="connsiteY56" fmla="*/ 1034051 h 1745262"/>
                <a:gd name="connsiteX57" fmla="*/ 522898 w 1170491"/>
                <a:gd name="connsiteY57" fmla="*/ 1041153 h 1745262"/>
                <a:gd name="connsiteX58" fmla="*/ 326339 w 1170491"/>
                <a:gd name="connsiteY58" fmla="*/ 1128897 h 1745262"/>
                <a:gd name="connsiteX59" fmla="*/ 187801 w 1170491"/>
                <a:gd name="connsiteY59" fmla="*/ 1014840 h 1745262"/>
                <a:gd name="connsiteX60" fmla="*/ 181967 w 1170491"/>
                <a:gd name="connsiteY60" fmla="*/ 1012696 h 1745262"/>
                <a:gd name="connsiteX61" fmla="*/ 305288 w 1170491"/>
                <a:gd name="connsiteY61" fmla="*/ 1123484 h 1745262"/>
                <a:gd name="connsiteX62" fmla="*/ 70961 w 1170491"/>
                <a:gd name="connsiteY62" fmla="*/ 1161909 h 1745262"/>
                <a:gd name="connsiteX63" fmla="*/ 56055 w 1170491"/>
                <a:gd name="connsiteY63" fmla="*/ 1153032 h 1745262"/>
                <a:gd name="connsiteX64" fmla="*/ 44214 w 1170491"/>
                <a:gd name="connsiteY64" fmla="*/ 911953 h 1745262"/>
                <a:gd name="connsiteX65" fmla="*/ 84073 w 1170491"/>
                <a:gd name="connsiteY65" fmla="*/ 882569 h 1745262"/>
                <a:gd name="connsiteX66" fmla="*/ 76811 w 1170491"/>
                <a:gd name="connsiteY66" fmla="*/ 875989 h 1745262"/>
                <a:gd name="connsiteX67" fmla="*/ 80179 w 1170491"/>
                <a:gd name="connsiteY67" fmla="*/ 872273 h 1745262"/>
                <a:gd name="connsiteX68" fmla="*/ 82340 w 1170491"/>
                <a:gd name="connsiteY68" fmla="*/ 666836 h 1745262"/>
                <a:gd name="connsiteX69" fmla="*/ 121082 w 1170491"/>
                <a:gd name="connsiteY69" fmla="*/ 638275 h 1745262"/>
                <a:gd name="connsiteX70" fmla="*/ 143619 w 1170491"/>
                <a:gd name="connsiteY70" fmla="*/ 394472 h 1745262"/>
                <a:gd name="connsiteX71" fmla="*/ 326831 w 1170491"/>
                <a:gd name="connsiteY71" fmla="*/ 359290 h 1745262"/>
                <a:gd name="connsiteX72" fmla="*/ 321111 w 1170491"/>
                <a:gd name="connsiteY72" fmla="*/ 357014 h 1745262"/>
                <a:gd name="connsiteX73" fmla="*/ 141180 w 1170491"/>
                <a:gd name="connsiteY73" fmla="*/ 399723 h 1745262"/>
                <a:gd name="connsiteX74" fmla="*/ 106816 w 1170491"/>
                <a:gd name="connsiteY74" fmla="*/ 291518 h 1745262"/>
                <a:gd name="connsiteX75" fmla="*/ 326327 w 1170491"/>
                <a:gd name="connsiteY75" fmla="*/ 72008 h 1745262"/>
                <a:gd name="connsiteX76" fmla="*/ 394659 w 1170491"/>
                <a:gd name="connsiteY76" fmla="*/ 83948 h 1745262"/>
                <a:gd name="connsiteX77" fmla="*/ 533817 w 1170491"/>
                <a:gd name="connsiteY77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44987 w 1170491"/>
                <a:gd name="connsiteY23" fmla="*/ 936938 h 1745262"/>
                <a:gd name="connsiteX24" fmla="*/ 1106672 w 1170491"/>
                <a:gd name="connsiteY24" fmla="*/ 911837 h 1745262"/>
                <a:gd name="connsiteX25" fmla="*/ 1153258 w 1170491"/>
                <a:gd name="connsiteY25" fmla="*/ 1069421 h 1745262"/>
                <a:gd name="connsiteX26" fmla="*/ 981133 w 1170491"/>
                <a:gd name="connsiteY26" fmla="*/ 1223220 h 1745262"/>
                <a:gd name="connsiteX27" fmla="*/ 790456 w 1170491"/>
                <a:gd name="connsiteY27" fmla="*/ 1140927 h 1745262"/>
                <a:gd name="connsiteX28" fmla="*/ 826656 w 1170491"/>
                <a:gd name="connsiteY28" fmla="*/ 1096095 h 1745262"/>
                <a:gd name="connsiteX29" fmla="*/ 806195 w 1170491"/>
                <a:gd name="connsiteY29" fmla="*/ 964175 h 1745262"/>
                <a:gd name="connsiteX30" fmla="*/ 806699 w 1170491"/>
                <a:gd name="connsiteY30" fmla="*/ 963884 h 1745262"/>
                <a:gd name="connsiteX31" fmla="*/ 819468 w 1170491"/>
                <a:gd name="connsiteY31" fmla="*/ 1097129 h 1745262"/>
                <a:gd name="connsiteX32" fmla="*/ 697208 w 1170491"/>
                <a:gd name="connsiteY32" fmla="*/ 1159301 h 1745262"/>
                <a:gd name="connsiteX33" fmla="*/ 582802 w 1170491"/>
                <a:gd name="connsiteY33" fmla="*/ 1093170 h 1745262"/>
                <a:gd name="connsiteX34" fmla="*/ 582082 w 1170491"/>
                <a:gd name="connsiteY34" fmla="*/ 1090754 h 1745262"/>
                <a:gd name="connsiteX35" fmla="*/ 693051 w 1170491"/>
                <a:gd name="connsiteY35" fmla="*/ 1162221 h 1745262"/>
                <a:gd name="connsiteX36" fmla="*/ 787754 w 1170491"/>
                <a:gd name="connsiteY36" fmla="*/ 1135031 h 1745262"/>
                <a:gd name="connsiteX37" fmla="*/ 981519 w 1170491"/>
                <a:gd name="connsiteY37" fmla="*/ 1217010 h 1745262"/>
                <a:gd name="connsiteX38" fmla="*/ 1004488 w 1170491"/>
                <a:gd name="connsiteY38" fmla="*/ 1315531 h 1745262"/>
                <a:gd name="connsiteX39" fmla="*/ 920375 w 1170491"/>
                <a:gd name="connsiteY39" fmla="*/ 1473506 h 1745262"/>
                <a:gd name="connsiteX40" fmla="*/ 926974 w 1170491"/>
                <a:gd name="connsiteY40" fmla="*/ 1461368 h 1745262"/>
                <a:gd name="connsiteX41" fmla="*/ 766796 w 1170491"/>
                <a:gd name="connsiteY41" fmla="*/ 1371458 h 1745262"/>
                <a:gd name="connsiteX42" fmla="*/ 770306 w 1170491"/>
                <a:gd name="connsiteY42" fmla="*/ 1369309 h 1745262"/>
                <a:gd name="connsiteX43" fmla="*/ 925440 w 1170491"/>
                <a:gd name="connsiteY43" fmla="*/ 1465876 h 1745262"/>
                <a:gd name="connsiteX44" fmla="*/ 774838 w 1170491"/>
                <a:gd name="connsiteY44" fmla="*/ 1628054 h 1745262"/>
                <a:gd name="connsiteX45" fmla="*/ 571751 w 1170491"/>
                <a:gd name="connsiteY45" fmla="*/ 1552195 h 1745262"/>
                <a:gd name="connsiteX46" fmla="*/ 568513 w 1170491"/>
                <a:gd name="connsiteY46" fmla="*/ 1544331 h 1745262"/>
                <a:gd name="connsiteX47" fmla="*/ 692296 w 1170491"/>
                <a:gd name="connsiteY47" fmla="*/ 1632143 h 1745262"/>
                <a:gd name="connsiteX48" fmla="*/ 533818 w 1170491"/>
                <a:gd name="connsiteY48" fmla="*/ 1745209 h 1745262"/>
                <a:gd name="connsiteX49" fmla="*/ 372301 w 1170491"/>
                <a:gd name="connsiteY49" fmla="*/ 1619888 h 1745262"/>
                <a:gd name="connsiteX50" fmla="*/ 366380 w 1170491"/>
                <a:gd name="connsiteY50" fmla="*/ 1592106 h 1745262"/>
                <a:gd name="connsiteX51" fmla="*/ 250590 w 1170491"/>
                <a:gd name="connsiteY51" fmla="*/ 1443452 h 1745262"/>
                <a:gd name="connsiteX52" fmla="*/ 103455 w 1170491"/>
                <a:gd name="connsiteY52" fmla="*/ 1375108 h 1745262"/>
                <a:gd name="connsiteX53" fmla="*/ 92761 w 1170491"/>
                <a:gd name="connsiteY53" fmla="*/ 1167795 h 1745262"/>
                <a:gd name="connsiteX54" fmla="*/ 305242 w 1170491"/>
                <a:gd name="connsiteY54" fmla="*/ 1125156 h 1745262"/>
                <a:gd name="connsiteX55" fmla="*/ 524987 w 1170491"/>
                <a:gd name="connsiteY55" fmla="*/ 1034051 h 1745262"/>
                <a:gd name="connsiteX56" fmla="*/ 522898 w 1170491"/>
                <a:gd name="connsiteY56" fmla="*/ 1041153 h 1745262"/>
                <a:gd name="connsiteX57" fmla="*/ 326339 w 1170491"/>
                <a:gd name="connsiteY57" fmla="*/ 1128897 h 1745262"/>
                <a:gd name="connsiteX58" fmla="*/ 187801 w 1170491"/>
                <a:gd name="connsiteY58" fmla="*/ 1014840 h 1745262"/>
                <a:gd name="connsiteX59" fmla="*/ 181967 w 1170491"/>
                <a:gd name="connsiteY59" fmla="*/ 1012696 h 1745262"/>
                <a:gd name="connsiteX60" fmla="*/ 305288 w 1170491"/>
                <a:gd name="connsiteY60" fmla="*/ 1123484 h 1745262"/>
                <a:gd name="connsiteX61" fmla="*/ 70961 w 1170491"/>
                <a:gd name="connsiteY61" fmla="*/ 1161909 h 1745262"/>
                <a:gd name="connsiteX62" fmla="*/ 56055 w 1170491"/>
                <a:gd name="connsiteY62" fmla="*/ 1153032 h 1745262"/>
                <a:gd name="connsiteX63" fmla="*/ 44214 w 1170491"/>
                <a:gd name="connsiteY63" fmla="*/ 911953 h 1745262"/>
                <a:gd name="connsiteX64" fmla="*/ 84073 w 1170491"/>
                <a:gd name="connsiteY64" fmla="*/ 882569 h 1745262"/>
                <a:gd name="connsiteX65" fmla="*/ 76811 w 1170491"/>
                <a:gd name="connsiteY65" fmla="*/ 875989 h 1745262"/>
                <a:gd name="connsiteX66" fmla="*/ 80179 w 1170491"/>
                <a:gd name="connsiteY66" fmla="*/ 872273 h 1745262"/>
                <a:gd name="connsiteX67" fmla="*/ 82340 w 1170491"/>
                <a:gd name="connsiteY67" fmla="*/ 666836 h 1745262"/>
                <a:gd name="connsiteX68" fmla="*/ 121082 w 1170491"/>
                <a:gd name="connsiteY68" fmla="*/ 638275 h 1745262"/>
                <a:gd name="connsiteX69" fmla="*/ 143619 w 1170491"/>
                <a:gd name="connsiteY69" fmla="*/ 394472 h 1745262"/>
                <a:gd name="connsiteX70" fmla="*/ 326831 w 1170491"/>
                <a:gd name="connsiteY70" fmla="*/ 359290 h 1745262"/>
                <a:gd name="connsiteX71" fmla="*/ 321111 w 1170491"/>
                <a:gd name="connsiteY71" fmla="*/ 357014 h 1745262"/>
                <a:gd name="connsiteX72" fmla="*/ 141180 w 1170491"/>
                <a:gd name="connsiteY72" fmla="*/ 399723 h 1745262"/>
                <a:gd name="connsiteX73" fmla="*/ 106816 w 1170491"/>
                <a:gd name="connsiteY73" fmla="*/ 291518 h 1745262"/>
                <a:gd name="connsiteX74" fmla="*/ 326327 w 1170491"/>
                <a:gd name="connsiteY74" fmla="*/ 72008 h 1745262"/>
                <a:gd name="connsiteX75" fmla="*/ 394659 w 1170491"/>
                <a:gd name="connsiteY75" fmla="*/ 83948 h 1745262"/>
                <a:gd name="connsiteX76" fmla="*/ 533817 w 1170491"/>
                <a:gd name="connsiteY76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44987 w 1170491"/>
                <a:gd name="connsiteY23" fmla="*/ 936938 h 1745262"/>
                <a:gd name="connsiteX24" fmla="*/ 1106672 w 1170491"/>
                <a:gd name="connsiteY24" fmla="*/ 911837 h 1745262"/>
                <a:gd name="connsiteX25" fmla="*/ 1153258 w 1170491"/>
                <a:gd name="connsiteY25" fmla="*/ 1069421 h 1745262"/>
                <a:gd name="connsiteX26" fmla="*/ 981133 w 1170491"/>
                <a:gd name="connsiteY26" fmla="*/ 1223220 h 1745262"/>
                <a:gd name="connsiteX27" fmla="*/ 790456 w 1170491"/>
                <a:gd name="connsiteY27" fmla="*/ 1140927 h 1745262"/>
                <a:gd name="connsiteX28" fmla="*/ 826656 w 1170491"/>
                <a:gd name="connsiteY28" fmla="*/ 1096095 h 1745262"/>
                <a:gd name="connsiteX29" fmla="*/ 806195 w 1170491"/>
                <a:gd name="connsiteY29" fmla="*/ 964175 h 1745262"/>
                <a:gd name="connsiteX30" fmla="*/ 806699 w 1170491"/>
                <a:gd name="connsiteY30" fmla="*/ 963884 h 1745262"/>
                <a:gd name="connsiteX31" fmla="*/ 819468 w 1170491"/>
                <a:gd name="connsiteY31" fmla="*/ 1097129 h 1745262"/>
                <a:gd name="connsiteX32" fmla="*/ 697208 w 1170491"/>
                <a:gd name="connsiteY32" fmla="*/ 1159301 h 1745262"/>
                <a:gd name="connsiteX33" fmla="*/ 582802 w 1170491"/>
                <a:gd name="connsiteY33" fmla="*/ 1093170 h 1745262"/>
                <a:gd name="connsiteX34" fmla="*/ 582082 w 1170491"/>
                <a:gd name="connsiteY34" fmla="*/ 1090754 h 1745262"/>
                <a:gd name="connsiteX35" fmla="*/ 693051 w 1170491"/>
                <a:gd name="connsiteY35" fmla="*/ 1162221 h 1745262"/>
                <a:gd name="connsiteX36" fmla="*/ 787754 w 1170491"/>
                <a:gd name="connsiteY36" fmla="*/ 1135031 h 1745262"/>
                <a:gd name="connsiteX37" fmla="*/ 981519 w 1170491"/>
                <a:gd name="connsiteY37" fmla="*/ 1217010 h 1745262"/>
                <a:gd name="connsiteX38" fmla="*/ 1004488 w 1170491"/>
                <a:gd name="connsiteY38" fmla="*/ 1315531 h 1745262"/>
                <a:gd name="connsiteX39" fmla="*/ 920375 w 1170491"/>
                <a:gd name="connsiteY39" fmla="*/ 1473506 h 1745262"/>
                <a:gd name="connsiteX40" fmla="*/ 926974 w 1170491"/>
                <a:gd name="connsiteY40" fmla="*/ 1461368 h 1745262"/>
                <a:gd name="connsiteX41" fmla="*/ 766796 w 1170491"/>
                <a:gd name="connsiteY41" fmla="*/ 1371458 h 1745262"/>
                <a:gd name="connsiteX42" fmla="*/ 770306 w 1170491"/>
                <a:gd name="connsiteY42" fmla="*/ 1369309 h 1745262"/>
                <a:gd name="connsiteX43" fmla="*/ 925440 w 1170491"/>
                <a:gd name="connsiteY43" fmla="*/ 1465876 h 1745262"/>
                <a:gd name="connsiteX44" fmla="*/ 774838 w 1170491"/>
                <a:gd name="connsiteY44" fmla="*/ 1628054 h 1745262"/>
                <a:gd name="connsiteX45" fmla="*/ 571751 w 1170491"/>
                <a:gd name="connsiteY45" fmla="*/ 1552195 h 1745262"/>
                <a:gd name="connsiteX46" fmla="*/ 568513 w 1170491"/>
                <a:gd name="connsiteY46" fmla="*/ 1544331 h 1745262"/>
                <a:gd name="connsiteX47" fmla="*/ 692296 w 1170491"/>
                <a:gd name="connsiteY47" fmla="*/ 1632143 h 1745262"/>
                <a:gd name="connsiteX48" fmla="*/ 533818 w 1170491"/>
                <a:gd name="connsiteY48" fmla="*/ 1745209 h 1745262"/>
                <a:gd name="connsiteX49" fmla="*/ 372301 w 1170491"/>
                <a:gd name="connsiteY49" fmla="*/ 1619888 h 1745262"/>
                <a:gd name="connsiteX50" fmla="*/ 366380 w 1170491"/>
                <a:gd name="connsiteY50" fmla="*/ 1592106 h 1745262"/>
                <a:gd name="connsiteX51" fmla="*/ 250590 w 1170491"/>
                <a:gd name="connsiteY51" fmla="*/ 1443452 h 1745262"/>
                <a:gd name="connsiteX52" fmla="*/ 103455 w 1170491"/>
                <a:gd name="connsiteY52" fmla="*/ 1375108 h 1745262"/>
                <a:gd name="connsiteX53" fmla="*/ 92761 w 1170491"/>
                <a:gd name="connsiteY53" fmla="*/ 1167795 h 1745262"/>
                <a:gd name="connsiteX54" fmla="*/ 305242 w 1170491"/>
                <a:gd name="connsiteY54" fmla="*/ 1125156 h 1745262"/>
                <a:gd name="connsiteX55" fmla="*/ 524987 w 1170491"/>
                <a:gd name="connsiteY55" fmla="*/ 1034051 h 1745262"/>
                <a:gd name="connsiteX56" fmla="*/ 522898 w 1170491"/>
                <a:gd name="connsiteY56" fmla="*/ 1041153 h 1745262"/>
                <a:gd name="connsiteX57" fmla="*/ 326339 w 1170491"/>
                <a:gd name="connsiteY57" fmla="*/ 1128897 h 1745262"/>
                <a:gd name="connsiteX58" fmla="*/ 187801 w 1170491"/>
                <a:gd name="connsiteY58" fmla="*/ 1014840 h 1745262"/>
                <a:gd name="connsiteX59" fmla="*/ 181967 w 1170491"/>
                <a:gd name="connsiteY59" fmla="*/ 1012696 h 1745262"/>
                <a:gd name="connsiteX60" fmla="*/ 305288 w 1170491"/>
                <a:gd name="connsiteY60" fmla="*/ 1123484 h 1745262"/>
                <a:gd name="connsiteX61" fmla="*/ 70961 w 1170491"/>
                <a:gd name="connsiteY61" fmla="*/ 1161909 h 1745262"/>
                <a:gd name="connsiteX62" fmla="*/ 56055 w 1170491"/>
                <a:gd name="connsiteY62" fmla="*/ 1153032 h 1745262"/>
                <a:gd name="connsiteX63" fmla="*/ 44214 w 1170491"/>
                <a:gd name="connsiteY63" fmla="*/ 911953 h 1745262"/>
                <a:gd name="connsiteX64" fmla="*/ 84073 w 1170491"/>
                <a:gd name="connsiteY64" fmla="*/ 882569 h 1745262"/>
                <a:gd name="connsiteX65" fmla="*/ 76811 w 1170491"/>
                <a:gd name="connsiteY65" fmla="*/ 875989 h 1745262"/>
                <a:gd name="connsiteX66" fmla="*/ 80179 w 1170491"/>
                <a:gd name="connsiteY66" fmla="*/ 872273 h 1745262"/>
                <a:gd name="connsiteX67" fmla="*/ 82340 w 1170491"/>
                <a:gd name="connsiteY67" fmla="*/ 666836 h 1745262"/>
                <a:gd name="connsiteX68" fmla="*/ 121082 w 1170491"/>
                <a:gd name="connsiteY68" fmla="*/ 638275 h 1745262"/>
                <a:gd name="connsiteX69" fmla="*/ 143619 w 1170491"/>
                <a:gd name="connsiteY69" fmla="*/ 394472 h 1745262"/>
                <a:gd name="connsiteX70" fmla="*/ 326831 w 1170491"/>
                <a:gd name="connsiteY70" fmla="*/ 359290 h 1745262"/>
                <a:gd name="connsiteX71" fmla="*/ 321111 w 1170491"/>
                <a:gd name="connsiteY71" fmla="*/ 357014 h 1745262"/>
                <a:gd name="connsiteX72" fmla="*/ 141180 w 1170491"/>
                <a:gd name="connsiteY72" fmla="*/ 399723 h 1745262"/>
                <a:gd name="connsiteX73" fmla="*/ 106816 w 1170491"/>
                <a:gd name="connsiteY73" fmla="*/ 291518 h 1745262"/>
                <a:gd name="connsiteX74" fmla="*/ 326327 w 1170491"/>
                <a:gd name="connsiteY74" fmla="*/ 72008 h 1745262"/>
                <a:gd name="connsiteX75" fmla="*/ 394659 w 1170491"/>
                <a:gd name="connsiteY75" fmla="*/ 83948 h 1745262"/>
                <a:gd name="connsiteX76" fmla="*/ 533817 w 1170491"/>
                <a:gd name="connsiteY76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44987 w 1170491"/>
                <a:gd name="connsiteY23" fmla="*/ 936938 h 1745262"/>
                <a:gd name="connsiteX24" fmla="*/ 1106672 w 1170491"/>
                <a:gd name="connsiteY24" fmla="*/ 911837 h 1745262"/>
                <a:gd name="connsiteX25" fmla="*/ 1153258 w 1170491"/>
                <a:gd name="connsiteY25" fmla="*/ 1069421 h 1745262"/>
                <a:gd name="connsiteX26" fmla="*/ 981133 w 1170491"/>
                <a:gd name="connsiteY26" fmla="*/ 1223220 h 1745262"/>
                <a:gd name="connsiteX27" fmla="*/ 790456 w 1170491"/>
                <a:gd name="connsiteY27" fmla="*/ 1140927 h 1745262"/>
                <a:gd name="connsiteX28" fmla="*/ 826656 w 1170491"/>
                <a:gd name="connsiteY28" fmla="*/ 1096095 h 1745262"/>
                <a:gd name="connsiteX29" fmla="*/ 806195 w 1170491"/>
                <a:gd name="connsiteY29" fmla="*/ 964175 h 1745262"/>
                <a:gd name="connsiteX30" fmla="*/ 806699 w 1170491"/>
                <a:gd name="connsiteY30" fmla="*/ 963884 h 1745262"/>
                <a:gd name="connsiteX31" fmla="*/ 819468 w 1170491"/>
                <a:gd name="connsiteY31" fmla="*/ 1097129 h 1745262"/>
                <a:gd name="connsiteX32" fmla="*/ 697208 w 1170491"/>
                <a:gd name="connsiteY32" fmla="*/ 1159301 h 1745262"/>
                <a:gd name="connsiteX33" fmla="*/ 582802 w 1170491"/>
                <a:gd name="connsiteY33" fmla="*/ 1093170 h 1745262"/>
                <a:gd name="connsiteX34" fmla="*/ 582082 w 1170491"/>
                <a:gd name="connsiteY34" fmla="*/ 1090754 h 1745262"/>
                <a:gd name="connsiteX35" fmla="*/ 693051 w 1170491"/>
                <a:gd name="connsiteY35" fmla="*/ 1162221 h 1745262"/>
                <a:gd name="connsiteX36" fmla="*/ 787754 w 1170491"/>
                <a:gd name="connsiteY36" fmla="*/ 1135031 h 1745262"/>
                <a:gd name="connsiteX37" fmla="*/ 981519 w 1170491"/>
                <a:gd name="connsiteY37" fmla="*/ 1217010 h 1745262"/>
                <a:gd name="connsiteX38" fmla="*/ 1004488 w 1170491"/>
                <a:gd name="connsiteY38" fmla="*/ 1315531 h 1745262"/>
                <a:gd name="connsiteX39" fmla="*/ 920375 w 1170491"/>
                <a:gd name="connsiteY39" fmla="*/ 1473506 h 1745262"/>
                <a:gd name="connsiteX40" fmla="*/ 926974 w 1170491"/>
                <a:gd name="connsiteY40" fmla="*/ 1461368 h 1745262"/>
                <a:gd name="connsiteX41" fmla="*/ 766796 w 1170491"/>
                <a:gd name="connsiteY41" fmla="*/ 1371458 h 1745262"/>
                <a:gd name="connsiteX42" fmla="*/ 770306 w 1170491"/>
                <a:gd name="connsiteY42" fmla="*/ 1369309 h 1745262"/>
                <a:gd name="connsiteX43" fmla="*/ 925440 w 1170491"/>
                <a:gd name="connsiteY43" fmla="*/ 1465876 h 1745262"/>
                <a:gd name="connsiteX44" fmla="*/ 774838 w 1170491"/>
                <a:gd name="connsiteY44" fmla="*/ 1628054 h 1745262"/>
                <a:gd name="connsiteX45" fmla="*/ 571751 w 1170491"/>
                <a:gd name="connsiteY45" fmla="*/ 1552195 h 1745262"/>
                <a:gd name="connsiteX46" fmla="*/ 568513 w 1170491"/>
                <a:gd name="connsiteY46" fmla="*/ 1544331 h 1745262"/>
                <a:gd name="connsiteX47" fmla="*/ 692296 w 1170491"/>
                <a:gd name="connsiteY47" fmla="*/ 1632143 h 1745262"/>
                <a:gd name="connsiteX48" fmla="*/ 533818 w 1170491"/>
                <a:gd name="connsiteY48" fmla="*/ 1745209 h 1745262"/>
                <a:gd name="connsiteX49" fmla="*/ 372301 w 1170491"/>
                <a:gd name="connsiteY49" fmla="*/ 1619888 h 1745262"/>
                <a:gd name="connsiteX50" fmla="*/ 366380 w 1170491"/>
                <a:gd name="connsiteY50" fmla="*/ 1592106 h 1745262"/>
                <a:gd name="connsiteX51" fmla="*/ 250590 w 1170491"/>
                <a:gd name="connsiteY51" fmla="*/ 1443452 h 1745262"/>
                <a:gd name="connsiteX52" fmla="*/ 103455 w 1170491"/>
                <a:gd name="connsiteY52" fmla="*/ 1375108 h 1745262"/>
                <a:gd name="connsiteX53" fmla="*/ 92761 w 1170491"/>
                <a:gd name="connsiteY53" fmla="*/ 1167795 h 1745262"/>
                <a:gd name="connsiteX54" fmla="*/ 305242 w 1170491"/>
                <a:gd name="connsiteY54" fmla="*/ 1125156 h 1745262"/>
                <a:gd name="connsiteX55" fmla="*/ 524987 w 1170491"/>
                <a:gd name="connsiteY55" fmla="*/ 1034051 h 1745262"/>
                <a:gd name="connsiteX56" fmla="*/ 522898 w 1170491"/>
                <a:gd name="connsiteY56" fmla="*/ 1041153 h 1745262"/>
                <a:gd name="connsiteX57" fmla="*/ 326339 w 1170491"/>
                <a:gd name="connsiteY57" fmla="*/ 1128897 h 1745262"/>
                <a:gd name="connsiteX58" fmla="*/ 187801 w 1170491"/>
                <a:gd name="connsiteY58" fmla="*/ 1014840 h 1745262"/>
                <a:gd name="connsiteX59" fmla="*/ 181967 w 1170491"/>
                <a:gd name="connsiteY59" fmla="*/ 1012696 h 1745262"/>
                <a:gd name="connsiteX60" fmla="*/ 305288 w 1170491"/>
                <a:gd name="connsiteY60" fmla="*/ 1123484 h 1745262"/>
                <a:gd name="connsiteX61" fmla="*/ 70961 w 1170491"/>
                <a:gd name="connsiteY61" fmla="*/ 1161909 h 1745262"/>
                <a:gd name="connsiteX62" fmla="*/ 56055 w 1170491"/>
                <a:gd name="connsiteY62" fmla="*/ 1153032 h 1745262"/>
                <a:gd name="connsiteX63" fmla="*/ 44214 w 1170491"/>
                <a:gd name="connsiteY63" fmla="*/ 911953 h 1745262"/>
                <a:gd name="connsiteX64" fmla="*/ 84073 w 1170491"/>
                <a:gd name="connsiteY64" fmla="*/ 882569 h 1745262"/>
                <a:gd name="connsiteX65" fmla="*/ 76811 w 1170491"/>
                <a:gd name="connsiteY65" fmla="*/ 875989 h 1745262"/>
                <a:gd name="connsiteX66" fmla="*/ 80179 w 1170491"/>
                <a:gd name="connsiteY66" fmla="*/ 872273 h 1745262"/>
                <a:gd name="connsiteX67" fmla="*/ 82340 w 1170491"/>
                <a:gd name="connsiteY67" fmla="*/ 666836 h 1745262"/>
                <a:gd name="connsiteX68" fmla="*/ 121082 w 1170491"/>
                <a:gd name="connsiteY68" fmla="*/ 638275 h 1745262"/>
                <a:gd name="connsiteX69" fmla="*/ 143619 w 1170491"/>
                <a:gd name="connsiteY69" fmla="*/ 394472 h 1745262"/>
                <a:gd name="connsiteX70" fmla="*/ 326831 w 1170491"/>
                <a:gd name="connsiteY70" fmla="*/ 359290 h 1745262"/>
                <a:gd name="connsiteX71" fmla="*/ 321111 w 1170491"/>
                <a:gd name="connsiteY71" fmla="*/ 357014 h 1745262"/>
                <a:gd name="connsiteX72" fmla="*/ 141180 w 1170491"/>
                <a:gd name="connsiteY72" fmla="*/ 399723 h 1745262"/>
                <a:gd name="connsiteX73" fmla="*/ 106816 w 1170491"/>
                <a:gd name="connsiteY73" fmla="*/ 291518 h 1745262"/>
                <a:gd name="connsiteX74" fmla="*/ 326327 w 1170491"/>
                <a:gd name="connsiteY74" fmla="*/ 72008 h 1745262"/>
                <a:gd name="connsiteX75" fmla="*/ 394659 w 1170491"/>
                <a:gd name="connsiteY75" fmla="*/ 83948 h 1745262"/>
                <a:gd name="connsiteX76" fmla="*/ 533817 w 1170491"/>
                <a:gd name="connsiteY76" fmla="*/ 0 h 1745262"/>
                <a:gd name="connsiteX0" fmla="*/ 429221 w 1170491"/>
                <a:gd name="connsiteY0" fmla="*/ 671495 h 1745705"/>
                <a:gd name="connsiteX1" fmla="*/ 388917 w 1170491"/>
                <a:gd name="connsiteY1" fmla="*/ 672439 h 1745705"/>
                <a:gd name="connsiteX2" fmla="*/ 336101 w 1170491"/>
                <a:gd name="connsiteY2" fmla="*/ 687858 h 1745705"/>
                <a:gd name="connsiteX3" fmla="*/ 339124 w 1170491"/>
                <a:gd name="connsiteY3" fmla="*/ 690701 h 1745705"/>
                <a:gd name="connsiteX4" fmla="*/ 543349 w 1170491"/>
                <a:gd name="connsiteY4" fmla="*/ 726582 h 1745705"/>
                <a:gd name="connsiteX5" fmla="*/ 596580 w 1170491"/>
                <a:gd name="connsiteY5" fmla="*/ 916786 h 1745705"/>
                <a:gd name="connsiteX6" fmla="*/ 593243 w 1170491"/>
                <a:gd name="connsiteY6" fmla="*/ 915886 h 1745705"/>
                <a:gd name="connsiteX7" fmla="*/ 542821 w 1170491"/>
                <a:gd name="connsiteY7" fmla="*/ 727914 h 1745705"/>
                <a:gd name="connsiteX8" fmla="*/ 429221 w 1170491"/>
                <a:gd name="connsiteY8" fmla="*/ 671495 h 1745705"/>
                <a:gd name="connsiteX9" fmla="*/ 588421 w 1170491"/>
                <a:gd name="connsiteY9" fmla="*/ 580980 h 1745705"/>
                <a:gd name="connsiteX10" fmla="*/ 446738 w 1170491"/>
                <a:gd name="connsiteY10" fmla="*/ 649695 h 1745705"/>
                <a:gd name="connsiteX11" fmla="*/ 441944 w 1170491"/>
                <a:gd name="connsiteY11" fmla="*/ 651124 h 1745705"/>
                <a:gd name="connsiteX12" fmla="*/ 775453 w 1170491"/>
                <a:gd name="connsiteY12" fmla="*/ 739852 h 1745705"/>
                <a:gd name="connsiteX13" fmla="*/ 588421 w 1170491"/>
                <a:gd name="connsiteY13" fmla="*/ 580980 h 1745705"/>
                <a:gd name="connsiteX14" fmla="*/ 533817 w 1170491"/>
                <a:gd name="connsiteY14" fmla="*/ 0 h 1745705"/>
                <a:gd name="connsiteX15" fmla="*/ 703525 w 1170491"/>
                <a:gd name="connsiteY15" fmla="*/ 147127 h 1745705"/>
                <a:gd name="connsiteX16" fmla="*/ 562024 w 1170491"/>
                <a:gd name="connsiteY16" fmla="*/ 352718 h 1745705"/>
                <a:gd name="connsiteX17" fmla="*/ 701713 w 1170491"/>
                <a:gd name="connsiteY17" fmla="*/ 149764 h 1745705"/>
                <a:gd name="connsiteX18" fmla="*/ 920515 w 1170491"/>
                <a:gd name="connsiteY18" fmla="*/ 317877 h 1745705"/>
                <a:gd name="connsiteX19" fmla="*/ 908168 w 1170491"/>
                <a:gd name="connsiteY19" fmla="*/ 376059 h 1745705"/>
                <a:gd name="connsiteX20" fmla="*/ 1056877 w 1170491"/>
                <a:gd name="connsiteY20" fmla="*/ 525101 h 1745705"/>
                <a:gd name="connsiteX21" fmla="*/ 1047351 w 1170491"/>
                <a:gd name="connsiteY21" fmla="*/ 572282 h 1745705"/>
                <a:gd name="connsiteX22" fmla="*/ 1170491 w 1170491"/>
                <a:gd name="connsiteY22" fmla="*/ 756650 h 1745705"/>
                <a:gd name="connsiteX23" fmla="*/ 944987 w 1170491"/>
                <a:gd name="connsiteY23" fmla="*/ 936938 h 1745705"/>
                <a:gd name="connsiteX24" fmla="*/ 1106672 w 1170491"/>
                <a:gd name="connsiteY24" fmla="*/ 911837 h 1745705"/>
                <a:gd name="connsiteX25" fmla="*/ 1153258 w 1170491"/>
                <a:gd name="connsiteY25" fmla="*/ 1069421 h 1745705"/>
                <a:gd name="connsiteX26" fmla="*/ 981133 w 1170491"/>
                <a:gd name="connsiteY26" fmla="*/ 1223220 h 1745705"/>
                <a:gd name="connsiteX27" fmla="*/ 790456 w 1170491"/>
                <a:gd name="connsiteY27" fmla="*/ 1140927 h 1745705"/>
                <a:gd name="connsiteX28" fmla="*/ 826656 w 1170491"/>
                <a:gd name="connsiteY28" fmla="*/ 1096095 h 1745705"/>
                <a:gd name="connsiteX29" fmla="*/ 806195 w 1170491"/>
                <a:gd name="connsiteY29" fmla="*/ 964175 h 1745705"/>
                <a:gd name="connsiteX30" fmla="*/ 806699 w 1170491"/>
                <a:gd name="connsiteY30" fmla="*/ 963884 h 1745705"/>
                <a:gd name="connsiteX31" fmla="*/ 819468 w 1170491"/>
                <a:gd name="connsiteY31" fmla="*/ 1097129 h 1745705"/>
                <a:gd name="connsiteX32" fmla="*/ 697208 w 1170491"/>
                <a:gd name="connsiteY32" fmla="*/ 1159301 h 1745705"/>
                <a:gd name="connsiteX33" fmla="*/ 582802 w 1170491"/>
                <a:gd name="connsiteY33" fmla="*/ 1093170 h 1745705"/>
                <a:gd name="connsiteX34" fmla="*/ 582082 w 1170491"/>
                <a:gd name="connsiteY34" fmla="*/ 1090754 h 1745705"/>
                <a:gd name="connsiteX35" fmla="*/ 693051 w 1170491"/>
                <a:gd name="connsiteY35" fmla="*/ 1162221 h 1745705"/>
                <a:gd name="connsiteX36" fmla="*/ 787754 w 1170491"/>
                <a:gd name="connsiteY36" fmla="*/ 1135031 h 1745705"/>
                <a:gd name="connsiteX37" fmla="*/ 981519 w 1170491"/>
                <a:gd name="connsiteY37" fmla="*/ 1217010 h 1745705"/>
                <a:gd name="connsiteX38" fmla="*/ 1004488 w 1170491"/>
                <a:gd name="connsiteY38" fmla="*/ 1315531 h 1745705"/>
                <a:gd name="connsiteX39" fmla="*/ 920375 w 1170491"/>
                <a:gd name="connsiteY39" fmla="*/ 1473506 h 1745705"/>
                <a:gd name="connsiteX40" fmla="*/ 926974 w 1170491"/>
                <a:gd name="connsiteY40" fmla="*/ 1461368 h 1745705"/>
                <a:gd name="connsiteX41" fmla="*/ 766796 w 1170491"/>
                <a:gd name="connsiteY41" fmla="*/ 1371458 h 1745705"/>
                <a:gd name="connsiteX42" fmla="*/ 770306 w 1170491"/>
                <a:gd name="connsiteY42" fmla="*/ 1369309 h 1745705"/>
                <a:gd name="connsiteX43" fmla="*/ 925440 w 1170491"/>
                <a:gd name="connsiteY43" fmla="*/ 1465876 h 1745705"/>
                <a:gd name="connsiteX44" fmla="*/ 774838 w 1170491"/>
                <a:gd name="connsiteY44" fmla="*/ 1628054 h 1745705"/>
                <a:gd name="connsiteX45" fmla="*/ 571751 w 1170491"/>
                <a:gd name="connsiteY45" fmla="*/ 1552195 h 1745705"/>
                <a:gd name="connsiteX46" fmla="*/ 568513 w 1170491"/>
                <a:gd name="connsiteY46" fmla="*/ 1544331 h 1745705"/>
                <a:gd name="connsiteX47" fmla="*/ 692296 w 1170491"/>
                <a:gd name="connsiteY47" fmla="*/ 1632143 h 1745705"/>
                <a:gd name="connsiteX48" fmla="*/ 533818 w 1170491"/>
                <a:gd name="connsiteY48" fmla="*/ 1745209 h 1745705"/>
                <a:gd name="connsiteX49" fmla="*/ 366380 w 1170491"/>
                <a:gd name="connsiteY49" fmla="*/ 1592106 h 1745705"/>
                <a:gd name="connsiteX50" fmla="*/ 250590 w 1170491"/>
                <a:gd name="connsiteY50" fmla="*/ 1443452 h 1745705"/>
                <a:gd name="connsiteX51" fmla="*/ 103455 w 1170491"/>
                <a:gd name="connsiteY51" fmla="*/ 1375108 h 1745705"/>
                <a:gd name="connsiteX52" fmla="*/ 92761 w 1170491"/>
                <a:gd name="connsiteY52" fmla="*/ 1167795 h 1745705"/>
                <a:gd name="connsiteX53" fmla="*/ 305242 w 1170491"/>
                <a:gd name="connsiteY53" fmla="*/ 1125156 h 1745705"/>
                <a:gd name="connsiteX54" fmla="*/ 524987 w 1170491"/>
                <a:gd name="connsiteY54" fmla="*/ 1034051 h 1745705"/>
                <a:gd name="connsiteX55" fmla="*/ 522898 w 1170491"/>
                <a:gd name="connsiteY55" fmla="*/ 1041153 h 1745705"/>
                <a:gd name="connsiteX56" fmla="*/ 326339 w 1170491"/>
                <a:gd name="connsiteY56" fmla="*/ 1128897 h 1745705"/>
                <a:gd name="connsiteX57" fmla="*/ 187801 w 1170491"/>
                <a:gd name="connsiteY57" fmla="*/ 1014840 h 1745705"/>
                <a:gd name="connsiteX58" fmla="*/ 181967 w 1170491"/>
                <a:gd name="connsiteY58" fmla="*/ 1012696 h 1745705"/>
                <a:gd name="connsiteX59" fmla="*/ 305288 w 1170491"/>
                <a:gd name="connsiteY59" fmla="*/ 1123484 h 1745705"/>
                <a:gd name="connsiteX60" fmla="*/ 70961 w 1170491"/>
                <a:gd name="connsiteY60" fmla="*/ 1161909 h 1745705"/>
                <a:gd name="connsiteX61" fmla="*/ 56055 w 1170491"/>
                <a:gd name="connsiteY61" fmla="*/ 1153032 h 1745705"/>
                <a:gd name="connsiteX62" fmla="*/ 44214 w 1170491"/>
                <a:gd name="connsiteY62" fmla="*/ 911953 h 1745705"/>
                <a:gd name="connsiteX63" fmla="*/ 84073 w 1170491"/>
                <a:gd name="connsiteY63" fmla="*/ 882569 h 1745705"/>
                <a:gd name="connsiteX64" fmla="*/ 76811 w 1170491"/>
                <a:gd name="connsiteY64" fmla="*/ 875989 h 1745705"/>
                <a:gd name="connsiteX65" fmla="*/ 80179 w 1170491"/>
                <a:gd name="connsiteY65" fmla="*/ 872273 h 1745705"/>
                <a:gd name="connsiteX66" fmla="*/ 82340 w 1170491"/>
                <a:gd name="connsiteY66" fmla="*/ 666836 h 1745705"/>
                <a:gd name="connsiteX67" fmla="*/ 121082 w 1170491"/>
                <a:gd name="connsiteY67" fmla="*/ 638275 h 1745705"/>
                <a:gd name="connsiteX68" fmla="*/ 143619 w 1170491"/>
                <a:gd name="connsiteY68" fmla="*/ 394472 h 1745705"/>
                <a:gd name="connsiteX69" fmla="*/ 326831 w 1170491"/>
                <a:gd name="connsiteY69" fmla="*/ 359290 h 1745705"/>
                <a:gd name="connsiteX70" fmla="*/ 321111 w 1170491"/>
                <a:gd name="connsiteY70" fmla="*/ 357014 h 1745705"/>
                <a:gd name="connsiteX71" fmla="*/ 141180 w 1170491"/>
                <a:gd name="connsiteY71" fmla="*/ 399723 h 1745705"/>
                <a:gd name="connsiteX72" fmla="*/ 106816 w 1170491"/>
                <a:gd name="connsiteY72" fmla="*/ 291518 h 1745705"/>
                <a:gd name="connsiteX73" fmla="*/ 326327 w 1170491"/>
                <a:gd name="connsiteY73" fmla="*/ 72008 h 1745705"/>
                <a:gd name="connsiteX74" fmla="*/ 394659 w 1170491"/>
                <a:gd name="connsiteY74" fmla="*/ 83948 h 1745705"/>
                <a:gd name="connsiteX75" fmla="*/ 533817 w 1170491"/>
                <a:gd name="connsiteY75" fmla="*/ 0 h 1745705"/>
                <a:gd name="connsiteX0" fmla="*/ 429221 w 1170491"/>
                <a:gd name="connsiteY0" fmla="*/ 671495 h 1745705"/>
                <a:gd name="connsiteX1" fmla="*/ 388917 w 1170491"/>
                <a:gd name="connsiteY1" fmla="*/ 672439 h 1745705"/>
                <a:gd name="connsiteX2" fmla="*/ 336101 w 1170491"/>
                <a:gd name="connsiteY2" fmla="*/ 687858 h 1745705"/>
                <a:gd name="connsiteX3" fmla="*/ 339124 w 1170491"/>
                <a:gd name="connsiteY3" fmla="*/ 690701 h 1745705"/>
                <a:gd name="connsiteX4" fmla="*/ 543349 w 1170491"/>
                <a:gd name="connsiteY4" fmla="*/ 726582 h 1745705"/>
                <a:gd name="connsiteX5" fmla="*/ 596580 w 1170491"/>
                <a:gd name="connsiteY5" fmla="*/ 916786 h 1745705"/>
                <a:gd name="connsiteX6" fmla="*/ 593243 w 1170491"/>
                <a:gd name="connsiteY6" fmla="*/ 915886 h 1745705"/>
                <a:gd name="connsiteX7" fmla="*/ 542821 w 1170491"/>
                <a:gd name="connsiteY7" fmla="*/ 727914 h 1745705"/>
                <a:gd name="connsiteX8" fmla="*/ 429221 w 1170491"/>
                <a:gd name="connsiteY8" fmla="*/ 671495 h 1745705"/>
                <a:gd name="connsiteX9" fmla="*/ 588421 w 1170491"/>
                <a:gd name="connsiteY9" fmla="*/ 580980 h 1745705"/>
                <a:gd name="connsiteX10" fmla="*/ 446738 w 1170491"/>
                <a:gd name="connsiteY10" fmla="*/ 649695 h 1745705"/>
                <a:gd name="connsiteX11" fmla="*/ 441944 w 1170491"/>
                <a:gd name="connsiteY11" fmla="*/ 651124 h 1745705"/>
                <a:gd name="connsiteX12" fmla="*/ 775453 w 1170491"/>
                <a:gd name="connsiteY12" fmla="*/ 739852 h 1745705"/>
                <a:gd name="connsiteX13" fmla="*/ 588421 w 1170491"/>
                <a:gd name="connsiteY13" fmla="*/ 580980 h 1745705"/>
                <a:gd name="connsiteX14" fmla="*/ 533817 w 1170491"/>
                <a:gd name="connsiteY14" fmla="*/ 0 h 1745705"/>
                <a:gd name="connsiteX15" fmla="*/ 703525 w 1170491"/>
                <a:gd name="connsiteY15" fmla="*/ 147127 h 1745705"/>
                <a:gd name="connsiteX16" fmla="*/ 562024 w 1170491"/>
                <a:gd name="connsiteY16" fmla="*/ 352718 h 1745705"/>
                <a:gd name="connsiteX17" fmla="*/ 701713 w 1170491"/>
                <a:gd name="connsiteY17" fmla="*/ 149764 h 1745705"/>
                <a:gd name="connsiteX18" fmla="*/ 920515 w 1170491"/>
                <a:gd name="connsiteY18" fmla="*/ 317877 h 1745705"/>
                <a:gd name="connsiteX19" fmla="*/ 908168 w 1170491"/>
                <a:gd name="connsiteY19" fmla="*/ 376059 h 1745705"/>
                <a:gd name="connsiteX20" fmla="*/ 1056877 w 1170491"/>
                <a:gd name="connsiteY20" fmla="*/ 525101 h 1745705"/>
                <a:gd name="connsiteX21" fmla="*/ 1047351 w 1170491"/>
                <a:gd name="connsiteY21" fmla="*/ 572282 h 1745705"/>
                <a:gd name="connsiteX22" fmla="*/ 1170491 w 1170491"/>
                <a:gd name="connsiteY22" fmla="*/ 756650 h 1745705"/>
                <a:gd name="connsiteX23" fmla="*/ 944987 w 1170491"/>
                <a:gd name="connsiteY23" fmla="*/ 936938 h 1745705"/>
                <a:gd name="connsiteX24" fmla="*/ 1106672 w 1170491"/>
                <a:gd name="connsiteY24" fmla="*/ 911837 h 1745705"/>
                <a:gd name="connsiteX25" fmla="*/ 1153258 w 1170491"/>
                <a:gd name="connsiteY25" fmla="*/ 1069421 h 1745705"/>
                <a:gd name="connsiteX26" fmla="*/ 981133 w 1170491"/>
                <a:gd name="connsiteY26" fmla="*/ 1223220 h 1745705"/>
                <a:gd name="connsiteX27" fmla="*/ 790456 w 1170491"/>
                <a:gd name="connsiteY27" fmla="*/ 1140927 h 1745705"/>
                <a:gd name="connsiteX28" fmla="*/ 826656 w 1170491"/>
                <a:gd name="connsiteY28" fmla="*/ 1096095 h 1745705"/>
                <a:gd name="connsiteX29" fmla="*/ 806195 w 1170491"/>
                <a:gd name="connsiteY29" fmla="*/ 964175 h 1745705"/>
                <a:gd name="connsiteX30" fmla="*/ 806699 w 1170491"/>
                <a:gd name="connsiteY30" fmla="*/ 963884 h 1745705"/>
                <a:gd name="connsiteX31" fmla="*/ 819468 w 1170491"/>
                <a:gd name="connsiteY31" fmla="*/ 1097129 h 1745705"/>
                <a:gd name="connsiteX32" fmla="*/ 697208 w 1170491"/>
                <a:gd name="connsiteY32" fmla="*/ 1159301 h 1745705"/>
                <a:gd name="connsiteX33" fmla="*/ 582802 w 1170491"/>
                <a:gd name="connsiteY33" fmla="*/ 1093170 h 1745705"/>
                <a:gd name="connsiteX34" fmla="*/ 582082 w 1170491"/>
                <a:gd name="connsiteY34" fmla="*/ 1090754 h 1745705"/>
                <a:gd name="connsiteX35" fmla="*/ 693051 w 1170491"/>
                <a:gd name="connsiteY35" fmla="*/ 1162221 h 1745705"/>
                <a:gd name="connsiteX36" fmla="*/ 787754 w 1170491"/>
                <a:gd name="connsiteY36" fmla="*/ 1135031 h 1745705"/>
                <a:gd name="connsiteX37" fmla="*/ 981519 w 1170491"/>
                <a:gd name="connsiteY37" fmla="*/ 1217010 h 1745705"/>
                <a:gd name="connsiteX38" fmla="*/ 1004488 w 1170491"/>
                <a:gd name="connsiteY38" fmla="*/ 1315531 h 1745705"/>
                <a:gd name="connsiteX39" fmla="*/ 920375 w 1170491"/>
                <a:gd name="connsiteY39" fmla="*/ 1473506 h 1745705"/>
                <a:gd name="connsiteX40" fmla="*/ 926974 w 1170491"/>
                <a:gd name="connsiteY40" fmla="*/ 1461368 h 1745705"/>
                <a:gd name="connsiteX41" fmla="*/ 766796 w 1170491"/>
                <a:gd name="connsiteY41" fmla="*/ 1371458 h 1745705"/>
                <a:gd name="connsiteX42" fmla="*/ 770306 w 1170491"/>
                <a:gd name="connsiteY42" fmla="*/ 1369309 h 1745705"/>
                <a:gd name="connsiteX43" fmla="*/ 925440 w 1170491"/>
                <a:gd name="connsiteY43" fmla="*/ 1465876 h 1745705"/>
                <a:gd name="connsiteX44" fmla="*/ 774838 w 1170491"/>
                <a:gd name="connsiteY44" fmla="*/ 1628054 h 1745705"/>
                <a:gd name="connsiteX45" fmla="*/ 571751 w 1170491"/>
                <a:gd name="connsiteY45" fmla="*/ 1552195 h 1745705"/>
                <a:gd name="connsiteX46" fmla="*/ 568513 w 1170491"/>
                <a:gd name="connsiteY46" fmla="*/ 1544331 h 1745705"/>
                <a:gd name="connsiteX47" fmla="*/ 692296 w 1170491"/>
                <a:gd name="connsiteY47" fmla="*/ 1632143 h 1745705"/>
                <a:gd name="connsiteX48" fmla="*/ 533818 w 1170491"/>
                <a:gd name="connsiteY48" fmla="*/ 1745209 h 1745705"/>
                <a:gd name="connsiteX49" fmla="*/ 366380 w 1170491"/>
                <a:gd name="connsiteY49" fmla="*/ 1592106 h 1745705"/>
                <a:gd name="connsiteX50" fmla="*/ 250590 w 1170491"/>
                <a:gd name="connsiteY50" fmla="*/ 1443452 h 1745705"/>
                <a:gd name="connsiteX51" fmla="*/ 103455 w 1170491"/>
                <a:gd name="connsiteY51" fmla="*/ 1375108 h 1745705"/>
                <a:gd name="connsiteX52" fmla="*/ 92761 w 1170491"/>
                <a:gd name="connsiteY52" fmla="*/ 1167795 h 1745705"/>
                <a:gd name="connsiteX53" fmla="*/ 305242 w 1170491"/>
                <a:gd name="connsiteY53" fmla="*/ 1125156 h 1745705"/>
                <a:gd name="connsiteX54" fmla="*/ 524987 w 1170491"/>
                <a:gd name="connsiteY54" fmla="*/ 1034051 h 1745705"/>
                <a:gd name="connsiteX55" fmla="*/ 522898 w 1170491"/>
                <a:gd name="connsiteY55" fmla="*/ 1041153 h 1745705"/>
                <a:gd name="connsiteX56" fmla="*/ 326339 w 1170491"/>
                <a:gd name="connsiteY56" fmla="*/ 1128897 h 1745705"/>
                <a:gd name="connsiteX57" fmla="*/ 187801 w 1170491"/>
                <a:gd name="connsiteY57" fmla="*/ 1014840 h 1745705"/>
                <a:gd name="connsiteX58" fmla="*/ 181967 w 1170491"/>
                <a:gd name="connsiteY58" fmla="*/ 1012696 h 1745705"/>
                <a:gd name="connsiteX59" fmla="*/ 305288 w 1170491"/>
                <a:gd name="connsiteY59" fmla="*/ 1123484 h 1745705"/>
                <a:gd name="connsiteX60" fmla="*/ 70961 w 1170491"/>
                <a:gd name="connsiteY60" fmla="*/ 1161909 h 1745705"/>
                <a:gd name="connsiteX61" fmla="*/ 56055 w 1170491"/>
                <a:gd name="connsiteY61" fmla="*/ 1153032 h 1745705"/>
                <a:gd name="connsiteX62" fmla="*/ 44214 w 1170491"/>
                <a:gd name="connsiteY62" fmla="*/ 911953 h 1745705"/>
                <a:gd name="connsiteX63" fmla="*/ 84073 w 1170491"/>
                <a:gd name="connsiteY63" fmla="*/ 882569 h 1745705"/>
                <a:gd name="connsiteX64" fmla="*/ 76811 w 1170491"/>
                <a:gd name="connsiteY64" fmla="*/ 875989 h 1745705"/>
                <a:gd name="connsiteX65" fmla="*/ 80179 w 1170491"/>
                <a:gd name="connsiteY65" fmla="*/ 872273 h 1745705"/>
                <a:gd name="connsiteX66" fmla="*/ 82340 w 1170491"/>
                <a:gd name="connsiteY66" fmla="*/ 666836 h 1745705"/>
                <a:gd name="connsiteX67" fmla="*/ 121082 w 1170491"/>
                <a:gd name="connsiteY67" fmla="*/ 638275 h 1745705"/>
                <a:gd name="connsiteX68" fmla="*/ 143619 w 1170491"/>
                <a:gd name="connsiteY68" fmla="*/ 394472 h 1745705"/>
                <a:gd name="connsiteX69" fmla="*/ 326831 w 1170491"/>
                <a:gd name="connsiteY69" fmla="*/ 359290 h 1745705"/>
                <a:gd name="connsiteX70" fmla="*/ 321111 w 1170491"/>
                <a:gd name="connsiteY70" fmla="*/ 357014 h 1745705"/>
                <a:gd name="connsiteX71" fmla="*/ 141180 w 1170491"/>
                <a:gd name="connsiteY71" fmla="*/ 399723 h 1745705"/>
                <a:gd name="connsiteX72" fmla="*/ 106816 w 1170491"/>
                <a:gd name="connsiteY72" fmla="*/ 291518 h 1745705"/>
                <a:gd name="connsiteX73" fmla="*/ 326327 w 1170491"/>
                <a:gd name="connsiteY73" fmla="*/ 72008 h 1745705"/>
                <a:gd name="connsiteX74" fmla="*/ 394659 w 1170491"/>
                <a:gd name="connsiteY74" fmla="*/ 83948 h 1745705"/>
                <a:gd name="connsiteX75" fmla="*/ 533817 w 1170491"/>
                <a:gd name="connsiteY75" fmla="*/ 0 h 1745705"/>
                <a:gd name="connsiteX0" fmla="*/ 429221 w 1170491"/>
                <a:gd name="connsiteY0" fmla="*/ 671495 h 1745630"/>
                <a:gd name="connsiteX1" fmla="*/ 388917 w 1170491"/>
                <a:gd name="connsiteY1" fmla="*/ 672439 h 1745630"/>
                <a:gd name="connsiteX2" fmla="*/ 336101 w 1170491"/>
                <a:gd name="connsiteY2" fmla="*/ 687858 h 1745630"/>
                <a:gd name="connsiteX3" fmla="*/ 339124 w 1170491"/>
                <a:gd name="connsiteY3" fmla="*/ 690701 h 1745630"/>
                <a:gd name="connsiteX4" fmla="*/ 543349 w 1170491"/>
                <a:gd name="connsiteY4" fmla="*/ 726582 h 1745630"/>
                <a:gd name="connsiteX5" fmla="*/ 596580 w 1170491"/>
                <a:gd name="connsiteY5" fmla="*/ 916786 h 1745630"/>
                <a:gd name="connsiteX6" fmla="*/ 593243 w 1170491"/>
                <a:gd name="connsiteY6" fmla="*/ 915886 h 1745630"/>
                <a:gd name="connsiteX7" fmla="*/ 542821 w 1170491"/>
                <a:gd name="connsiteY7" fmla="*/ 727914 h 1745630"/>
                <a:gd name="connsiteX8" fmla="*/ 429221 w 1170491"/>
                <a:gd name="connsiteY8" fmla="*/ 671495 h 1745630"/>
                <a:gd name="connsiteX9" fmla="*/ 588421 w 1170491"/>
                <a:gd name="connsiteY9" fmla="*/ 580980 h 1745630"/>
                <a:gd name="connsiteX10" fmla="*/ 446738 w 1170491"/>
                <a:gd name="connsiteY10" fmla="*/ 649695 h 1745630"/>
                <a:gd name="connsiteX11" fmla="*/ 441944 w 1170491"/>
                <a:gd name="connsiteY11" fmla="*/ 651124 h 1745630"/>
                <a:gd name="connsiteX12" fmla="*/ 775453 w 1170491"/>
                <a:gd name="connsiteY12" fmla="*/ 739852 h 1745630"/>
                <a:gd name="connsiteX13" fmla="*/ 588421 w 1170491"/>
                <a:gd name="connsiteY13" fmla="*/ 580980 h 1745630"/>
                <a:gd name="connsiteX14" fmla="*/ 533817 w 1170491"/>
                <a:gd name="connsiteY14" fmla="*/ 0 h 1745630"/>
                <a:gd name="connsiteX15" fmla="*/ 703525 w 1170491"/>
                <a:gd name="connsiteY15" fmla="*/ 147127 h 1745630"/>
                <a:gd name="connsiteX16" fmla="*/ 562024 w 1170491"/>
                <a:gd name="connsiteY16" fmla="*/ 352718 h 1745630"/>
                <a:gd name="connsiteX17" fmla="*/ 701713 w 1170491"/>
                <a:gd name="connsiteY17" fmla="*/ 149764 h 1745630"/>
                <a:gd name="connsiteX18" fmla="*/ 920515 w 1170491"/>
                <a:gd name="connsiteY18" fmla="*/ 317877 h 1745630"/>
                <a:gd name="connsiteX19" fmla="*/ 908168 w 1170491"/>
                <a:gd name="connsiteY19" fmla="*/ 376059 h 1745630"/>
                <a:gd name="connsiteX20" fmla="*/ 1056877 w 1170491"/>
                <a:gd name="connsiteY20" fmla="*/ 525101 h 1745630"/>
                <a:gd name="connsiteX21" fmla="*/ 1047351 w 1170491"/>
                <a:gd name="connsiteY21" fmla="*/ 572282 h 1745630"/>
                <a:gd name="connsiteX22" fmla="*/ 1170491 w 1170491"/>
                <a:gd name="connsiteY22" fmla="*/ 756650 h 1745630"/>
                <a:gd name="connsiteX23" fmla="*/ 944987 w 1170491"/>
                <a:gd name="connsiteY23" fmla="*/ 936938 h 1745630"/>
                <a:gd name="connsiteX24" fmla="*/ 1106672 w 1170491"/>
                <a:gd name="connsiteY24" fmla="*/ 911837 h 1745630"/>
                <a:gd name="connsiteX25" fmla="*/ 1153258 w 1170491"/>
                <a:gd name="connsiteY25" fmla="*/ 1069421 h 1745630"/>
                <a:gd name="connsiteX26" fmla="*/ 981133 w 1170491"/>
                <a:gd name="connsiteY26" fmla="*/ 1223220 h 1745630"/>
                <a:gd name="connsiteX27" fmla="*/ 790456 w 1170491"/>
                <a:gd name="connsiteY27" fmla="*/ 1140927 h 1745630"/>
                <a:gd name="connsiteX28" fmla="*/ 826656 w 1170491"/>
                <a:gd name="connsiteY28" fmla="*/ 1096095 h 1745630"/>
                <a:gd name="connsiteX29" fmla="*/ 806195 w 1170491"/>
                <a:gd name="connsiteY29" fmla="*/ 964175 h 1745630"/>
                <a:gd name="connsiteX30" fmla="*/ 806699 w 1170491"/>
                <a:gd name="connsiteY30" fmla="*/ 963884 h 1745630"/>
                <a:gd name="connsiteX31" fmla="*/ 819468 w 1170491"/>
                <a:gd name="connsiteY31" fmla="*/ 1097129 h 1745630"/>
                <a:gd name="connsiteX32" fmla="*/ 697208 w 1170491"/>
                <a:gd name="connsiteY32" fmla="*/ 1159301 h 1745630"/>
                <a:gd name="connsiteX33" fmla="*/ 582802 w 1170491"/>
                <a:gd name="connsiteY33" fmla="*/ 1093170 h 1745630"/>
                <a:gd name="connsiteX34" fmla="*/ 582082 w 1170491"/>
                <a:gd name="connsiteY34" fmla="*/ 1090754 h 1745630"/>
                <a:gd name="connsiteX35" fmla="*/ 693051 w 1170491"/>
                <a:gd name="connsiteY35" fmla="*/ 1162221 h 1745630"/>
                <a:gd name="connsiteX36" fmla="*/ 787754 w 1170491"/>
                <a:gd name="connsiteY36" fmla="*/ 1135031 h 1745630"/>
                <a:gd name="connsiteX37" fmla="*/ 981519 w 1170491"/>
                <a:gd name="connsiteY37" fmla="*/ 1217010 h 1745630"/>
                <a:gd name="connsiteX38" fmla="*/ 1004488 w 1170491"/>
                <a:gd name="connsiteY38" fmla="*/ 1315531 h 1745630"/>
                <a:gd name="connsiteX39" fmla="*/ 920375 w 1170491"/>
                <a:gd name="connsiteY39" fmla="*/ 1473506 h 1745630"/>
                <a:gd name="connsiteX40" fmla="*/ 926974 w 1170491"/>
                <a:gd name="connsiteY40" fmla="*/ 1461368 h 1745630"/>
                <a:gd name="connsiteX41" fmla="*/ 766796 w 1170491"/>
                <a:gd name="connsiteY41" fmla="*/ 1371458 h 1745630"/>
                <a:gd name="connsiteX42" fmla="*/ 770306 w 1170491"/>
                <a:gd name="connsiteY42" fmla="*/ 1369309 h 1745630"/>
                <a:gd name="connsiteX43" fmla="*/ 925440 w 1170491"/>
                <a:gd name="connsiteY43" fmla="*/ 1465876 h 1745630"/>
                <a:gd name="connsiteX44" fmla="*/ 774838 w 1170491"/>
                <a:gd name="connsiteY44" fmla="*/ 1628054 h 1745630"/>
                <a:gd name="connsiteX45" fmla="*/ 571751 w 1170491"/>
                <a:gd name="connsiteY45" fmla="*/ 1552195 h 1745630"/>
                <a:gd name="connsiteX46" fmla="*/ 568513 w 1170491"/>
                <a:gd name="connsiteY46" fmla="*/ 1544331 h 1745630"/>
                <a:gd name="connsiteX47" fmla="*/ 692296 w 1170491"/>
                <a:gd name="connsiteY47" fmla="*/ 1632143 h 1745630"/>
                <a:gd name="connsiteX48" fmla="*/ 533818 w 1170491"/>
                <a:gd name="connsiteY48" fmla="*/ 1745209 h 1745630"/>
                <a:gd name="connsiteX49" fmla="*/ 366380 w 1170491"/>
                <a:gd name="connsiteY49" fmla="*/ 1592106 h 1745630"/>
                <a:gd name="connsiteX50" fmla="*/ 250590 w 1170491"/>
                <a:gd name="connsiteY50" fmla="*/ 1443452 h 1745630"/>
                <a:gd name="connsiteX51" fmla="*/ 103455 w 1170491"/>
                <a:gd name="connsiteY51" fmla="*/ 1375108 h 1745630"/>
                <a:gd name="connsiteX52" fmla="*/ 92761 w 1170491"/>
                <a:gd name="connsiteY52" fmla="*/ 1167795 h 1745630"/>
                <a:gd name="connsiteX53" fmla="*/ 305242 w 1170491"/>
                <a:gd name="connsiteY53" fmla="*/ 1125156 h 1745630"/>
                <a:gd name="connsiteX54" fmla="*/ 524987 w 1170491"/>
                <a:gd name="connsiteY54" fmla="*/ 1034051 h 1745630"/>
                <a:gd name="connsiteX55" fmla="*/ 522898 w 1170491"/>
                <a:gd name="connsiteY55" fmla="*/ 1041153 h 1745630"/>
                <a:gd name="connsiteX56" fmla="*/ 326339 w 1170491"/>
                <a:gd name="connsiteY56" fmla="*/ 1128897 h 1745630"/>
                <a:gd name="connsiteX57" fmla="*/ 187801 w 1170491"/>
                <a:gd name="connsiteY57" fmla="*/ 1014840 h 1745630"/>
                <a:gd name="connsiteX58" fmla="*/ 181967 w 1170491"/>
                <a:gd name="connsiteY58" fmla="*/ 1012696 h 1745630"/>
                <a:gd name="connsiteX59" fmla="*/ 305288 w 1170491"/>
                <a:gd name="connsiteY59" fmla="*/ 1123484 h 1745630"/>
                <a:gd name="connsiteX60" fmla="*/ 70961 w 1170491"/>
                <a:gd name="connsiteY60" fmla="*/ 1161909 h 1745630"/>
                <a:gd name="connsiteX61" fmla="*/ 56055 w 1170491"/>
                <a:gd name="connsiteY61" fmla="*/ 1153032 h 1745630"/>
                <a:gd name="connsiteX62" fmla="*/ 44214 w 1170491"/>
                <a:gd name="connsiteY62" fmla="*/ 911953 h 1745630"/>
                <a:gd name="connsiteX63" fmla="*/ 84073 w 1170491"/>
                <a:gd name="connsiteY63" fmla="*/ 882569 h 1745630"/>
                <a:gd name="connsiteX64" fmla="*/ 76811 w 1170491"/>
                <a:gd name="connsiteY64" fmla="*/ 875989 h 1745630"/>
                <a:gd name="connsiteX65" fmla="*/ 80179 w 1170491"/>
                <a:gd name="connsiteY65" fmla="*/ 872273 h 1745630"/>
                <a:gd name="connsiteX66" fmla="*/ 82340 w 1170491"/>
                <a:gd name="connsiteY66" fmla="*/ 666836 h 1745630"/>
                <a:gd name="connsiteX67" fmla="*/ 121082 w 1170491"/>
                <a:gd name="connsiteY67" fmla="*/ 638275 h 1745630"/>
                <a:gd name="connsiteX68" fmla="*/ 143619 w 1170491"/>
                <a:gd name="connsiteY68" fmla="*/ 394472 h 1745630"/>
                <a:gd name="connsiteX69" fmla="*/ 326831 w 1170491"/>
                <a:gd name="connsiteY69" fmla="*/ 359290 h 1745630"/>
                <a:gd name="connsiteX70" fmla="*/ 321111 w 1170491"/>
                <a:gd name="connsiteY70" fmla="*/ 357014 h 1745630"/>
                <a:gd name="connsiteX71" fmla="*/ 141180 w 1170491"/>
                <a:gd name="connsiteY71" fmla="*/ 399723 h 1745630"/>
                <a:gd name="connsiteX72" fmla="*/ 106816 w 1170491"/>
                <a:gd name="connsiteY72" fmla="*/ 291518 h 1745630"/>
                <a:gd name="connsiteX73" fmla="*/ 326327 w 1170491"/>
                <a:gd name="connsiteY73" fmla="*/ 72008 h 1745630"/>
                <a:gd name="connsiteX74" fmla="*/ 394659 w 1170491"/>
                <a:gd name="connsiteY74" fmla="*/ 83948 h 1745630"/>
                <a:gd name="connsiteX75" fmla="*/ 533817 w 1170491"/>
                <a:gd name="connsiteY75" fmla="*/ 0 h 1745630"/>
                <a:gd name="connsiteX0" fmla="*/ 429221 w 1170491"/>
                <a:gd name="connsiteY0" fmla="*/ 671495 h 1745449"/>
                <a:gd name="connsiteX1" fmla="*/ 388917 w 1170491"/>
                <a:gd name="connsiteY1" fmla="*/ 672439 h 1745449"/>
                <a:gd name="connsiteX2" fmla="*/ 336101 w 1170491"/>
                <a:gd name="connsiteY2" fmla="*/ 687858 h 1745449"/>
                <a:gd name="connsiteX3" fmla="*/ 339124 w 1170491"/>
                <a:gd name="connsiteY3" fmla="*/ 690701 h 1745449"/>
                <a:gd name="connsiteX4" fmla="*/ 543349 w 1170491"/>
                <a:gd name="connsiteY4" fmla="*/ 726582 h 1745449"/>
                <a:gd name="connsiteX5" fmla="*/ 596580 w 1170491"/>
                <a:gd name="connsiteY5" fmla="*/ 916786 h 1745449"/>
                <a:gd name="connsiteX6" fmla="*/ 593243 w 1170491"/>
                <a:gd name="connsiteY6" fmla="*/ 915886 h 1745449"/>
                <a:gd name="connsiteX7" fmla="*/ 542821 w 1170491"/>
                <a:gd name="connsiteY7" fmla="*/ 727914 h 1745449"/>
                <a:gd name="connsiteX8" fmla="*/ 429221 w 1170491"/>
                <a:gd name="connsiteY8" fmla="*/ 671495 h 1745449"/>
                <a:gd name="connsiteX9" fmla="*/ 588421 w 1170491"/>
                <a:gd name="connsiteY9" fmla="*/ 580980 h 1745449"/>
                <a:gd name="connsiteX10" fmla="*/ 446738 w 1170491"/>
                <a:gd name="connsiteY10" fmla="*/ 649695 h 1745449"/>
                <a:gd name="connsiteX11" fmla="*/ 441944 w 1170491"/>
                <a:gd name="connsiteY11" fmla="*/ 651124 h 1745449"/>
                <a:gd name="connsiteX12" fmla="*/ 775453 w 1170491"/>
                <a:gd name="connsiteY12" fmla="*/ 739852 h 1745449"/>
                <a:gd name="connsiteX13" fmla="*/ 588421 w 1170491"/>
                <a:gd name="connsiteY13" fmla="*/ 580980 h 1745449"/>
                <a:gd name="connsiteX14" fmla="*/ 533817 w 1170491"/>
                <a:gd name="connsiteY14" fmla="*/ 0 h 1745449"/>
                <a:gd name="connsiteX15" fmla="*/ 703525 w 1170491"/>
                <a:gd name="connsiteY15" fmla="*/ 147127 h 1745449"/>
                <a:gd name="connsiteX16" fmla="*/ 562024 w 1170491"/>
                <a:gd name="connsiteY16" fmla="*/ 352718 h 1745449"/>
                <a:gd name="connsiteX17" fmla="*/ 701713 w 1170491"/>
                <a:gd name="connsiteY17" fmla="*/ 149764 h 1745449"/>
                <a:gd name="connsiteX18" fmla="*/ 920515 w 1170491"/>
                <a:gd name="connsiteY18" fmla="*/ 317877 h 1745449"/>
                <a:gd name="connsiteX19" fmla="*/ 908168 w 1170491"/>
                <a:gd name="connsiteY19" fmla="*/ 376059 h 1745449"/>
                <a:gd name="connsiteX20" fmla="*/ 1056877 w 1170491"/>
                <a:gd name="connsiteY20" fmla="*/ 525101 h 1745449"/>
                <a:gd name="connsiteX21" fmla="*/ 1047351 w 1170491"/>
                <a:gd name="connsiteY21" fmla="*/ 572282 h 1745449"/>
                <a:gd name="connsiteX22" fmla="*/ 1170491 w 1170491"/>
                <a:gd name="connsiteY22" fmla="*/ 756650 h 1745449"/>
                <a:gd name="connsiteX23" fmla="*/ 944987 w 1170491"/>
                <a:gd name="connsiteY23" fmla="*/ 936938 h 1745449"/>
                <a:gd name="connsiteX24" fmla="*/ 1106672 w 1170491"/>
                <a:gd name="connsiteY24" fmla="*/ 911837 h 1745449"/>
                <a:gd name="connsiteX25" fmla="*/ 1153258 w 1170491"/>
                <a:gd name="connsiteY25" fmla="*/ 1069421 h 1745449"/>
                <a:gd name="connsiteX26" fmla="*/ 981133 w 1170491"/>
                <a:gd name="connsiteY26" fmla="*/ 1223220 h 1745449"/>
                <a:gd name="connsiteX27" fmla="*/ 790456 w 1170491"/>
                <a:gd name="connsiteY27" fmla="*/ 1140927 h 1745449"/>
                <a:gd name="connsiteX28" fmla="*/ 826656 w 1170491"/>
                <a:gd name="connsiteY28" fmla="*/ 1096095 h 1745449"/>
                <a:gd name="connsiteX29" fmla="*/ 806195 w 1170491"/>
                <a:gd name="connsiteY29" fmla="*/ 964175 h 1745449"/>
                <a:gd name="connsiteX30" fmla="*/ 806699 w 1170491"/>
                <a:gd name="connsiteY30" fmla="*/ 963884 h 1745449"/>
                <a:gd name="connsiteX31" fmla="*/ 819468 w 1170491"/>
                <a:gd name="connsiteY31" fmla="*/ 1097129 h 1745449"/>
                <a:gd name="connsiteX32" fmla="*/ 697208 w 1170491"/>
                <a:gd name="connsiteY32" fmla="*/ 1159301 h 1745449"/>
                <a:gd name="connsiteX33" fmla="*/ 582802 w 1170491"/>
                <a:gd name="connsiteY33" fmla="*/ 1093170 h 1745449"/>
                <a:gd name="connsiteX34" fmla="*/ 582082 w 1170491"/>
                <a:gd name="connsiteY34" fmla="*/ 1090754 h 1745449"/>
                <a:gd name="connsiteX35" fmla="*/ 693051 w 1170491"/>
                <a:gd name="connsiteY35" fmla="*/ 1162221 h 1745449"/>
                <a:gd name="connsiteX36" fmla="*/ 787754 w 1170491"/>
                <a:gd name="connsiteY36" fmla="*/ 1135031 h 1745449"/>
                <a:gd name="connsiteX37" fmla="*/ 981519 w 1170491"/>
                <a:gd name="connsiteY37" fmla="*/ 1217010 h 1745449"/>
                <a:gd name="connsiteX38" fmla="*/ 1004488 w 1170491"/>
                <a:gd name="connsiteY38" fmla="*/ 1315531 h 1745449"/>
                <a:gd name="connsiteX39" fmla="*/ 920375 w 1170491"/>
                <a:gd name="connsiteY39" fmla="*/ 1473506 h 1745449"/>
                <a:gd name="connsiteX40" fmla="*/ 926974 w 1170491"/>
                <a:gd name="connsiteY40" fmla="*/ 1461368 h 1745449"/>
                <a:gd name="connsiteX41" fmla="*/ 766796 w 1170491"/>
                <a:gd name="connsiteY41" fmla="*/ 1371458 h 1745449"/>
                <a:gd name="connsiteX42" fmla="*/ 770306 w 1170491"/>
                <a:gd name="connsiteY42" fmla="*/ 1369309 h 1745449"/>
                <a:gd name="connsiteX43" fmla="*/ 925440 w 1170491"/>
                <a:gd name="connsiteY43" fmla="*/ 1465876 h 1745449"/>
                <a:gd name="connsiteX44" fmla="*/ 774838 w 1170491"/>
                <a:gd name="connsiteY44" fmla="*/ 1628054 h 1745449"/>
                <a:gd name="connsiteX45" fmla="*/ 571751 w 1170491"/>
                <a:gd name="connsiteY45" fmla="*/ 1552195 h 1745449"/>
                <a:gd name="connsiteX46" fmla="*/ 568513 w 1170491"/>
                <a:gd name="connsiteY46" fmla="*/ 1544331 h 1745449"/>
                <a:gd name="connsiteX47" fmla="*/ 692296 w 1170491"/>
                <a:gd name="connsiteY47" fmla="*/ 1632143 h 1745449"/>
                <a:gd name="connsiteX48" fmla="*/ 533818 w 1170491"/>
                <a:gd name="connsiteY48" fmla="*/ 1745209 h 1745449"/>
                <a:gd name="connsiteX49" fmla="*/ 366380 w 1170491"/>
                <a:gd name="connsiteY49" fmla="*/ 1592106 h 1745449"/>
                <a:gd name="connsiteX50" fmla="*/ 250590 w 1170491"/>
                <a:gd name="connsiteY50" fmla="*/ 1443452 h 1745449"/>
                <a:gd name="connsiteX51" fmla="*/ 103455 w 1170491"/>
                <a:gd name="connsiteY51" fmla="*/ 1375108 h 1745449"/>
                <a:gd name="connsiteX52" fmla="*/ 92761 w 1170491"/>
                <a:gd name="connsiteY52" fmla="*/ 1167795 h 1745449"/>
                <a:gd name="connsiteX53" fmla="*/ 305242 w 1170491"/>
                <a:gd name="connsiteY53" fmla="*/ 1125156 h 1745449"/>
                <a:gd name="connsiteX54" fmla="*/ 524987 w 1170491"/>
                <a:gd name="connsiteY54" fmla="*/ 1034051 h 1745449"/>
                <a:gd name="connsiteX55" fmla="*/ 522898 w 1170491"/>
                <a:gd name="connsiteY55" fmla="*/ 1041153 h 1745449"/>
                <a:gd name="connsiteX56" fmla="*/ 326339 w 1170491"/>
                <a:gd name="connsiteY56" fmla="*/ 1128897 h 1745449"/>
                <a:gd name="connsiteX57" fmla="*/ 187801 w 1170491"/>
                <a:gd name="connsiteY57" fmla="*/ 1014840 h 1745449"/>
                <a:gd name="connsiteX58" fmla="*/ 181967 w 1170491"/>
                <a:gd name="connsiteY58" fmla="*/ 1012696 h 1745449"/>
                <a:gd name="connsiteX59" fmla="*/ 305288 w 1170491"/>
                <a:gd name="connsiteY59" fmla="*/ 1123484 h 1745449"/>
                <a:gd name="connsiteX60" fmla="*/ 70961 w 1170491"/>
                <a:gd name="connsiteY60" fmla="*/ 1161909 h 1745449"/>
                <a:gd name="connsiteX61" fmla="*/ 56055 w 1170491"/>
                <a:gd name="connsiteY61" fmla="*/ 1153032 h 1745449"/>
                <a:gd name="connsiteX62" fmla="*/ 44214 w 1170491"/>
                <a:gd name="connsiteY62" fmla="*/ 911953 h 1745449"/>
                <a:gd name="connsiteX63" fmla="*/ 84073 w 1170491"/>
                <a:gd name="connsiteY63" fmla="*/ 882569 h 1745449"/>
                <a:gd name="connsiteX64" fmla="*/ 76811 w 1170491"/>
                <a:gd name="connsiteY64" fmla="*/ 875989 h 1745449"/>
                <a:gd name="connsiteX65" fmla="*/ 80179 w 1170491"/>
                <a:gd name="connsiteY65" fmla="*/ 872273 h 1745449"/>
                <a:gd name="connsiteX66" fmla="*/ 82340 w 1170491"/>
                <a:gd name="connsiteY66" fmla="*/ 666836 h 1745449"/>
                <a:gd name="connsiteX67" fmla="*/ 121082 w 1170491"/>
                <a:gd name="connsiteY67" fmla="*/ 638275 h 1745449"/>
                <a:gd name="connsiteX68" fmla="*/ 143619 w 1170491"/>
                <a:gd name="connsiteY68" fmla="*/ 394472 h 1745449"/>
                <a:gd name="connsiteX69" fmla="*/ 326831 w 1170491"/>
                <a:gd name="connsiteY69" fmla="*/ 359290 h 1745449"/>
                <a:gd name="connsiteX70" fmla="*/ 321111 w 1170491"/>
                <a:gd name="connsiteY70" fmla="*/ 357014 h 1745449"/>
                <a:gd name="connsiteX71" fmla="*/ 141180 w 1170491"/>
                <a:gd name="connsiteY71" fmla="*/ 399723 h 1745449"/>
                <a:gd name="connsiteX72" fmla="*/ 106816 w 1170491"/>
                <a:gd name="connsiteY72" fmla="*/ 291518 h 1745449"/>
                <a:gd name="connsiteX73" fmla="*/ 326327 w 1170491"/>
                <a:gd name="connsiteY73" fmla="*/ 72008 h 1745449"/>
                <a:gd name="connsiteX74" fmla="*/ 394659 w 1170491"/>
                <a:gd name="connsiteY74" fmla="*/ 83948 h 1745449"/>
                <a:gd name="connsiteX75" fmla="*/ 533817 w 1170491"/>
                <a:gd name="connsiteY75" fmla="*/ 0 h 1745449"/>
                <a:gd name="connsiteX0" fmla="*/ 420722 w 1161992"/>
                <a:gd name="connsiteY0" fmla="*/ 671495 h 1745449"/>
                <a:gd name="connsiteX1" fmla="*/ 380418 w 1161992"/>
                <a:gd name="connsiteY1" fmla="*/ 672439 h 1745449"/>
                <a:gd name="connsiteX2" fmla="*/ 327602 w 1161992"/>
                <a:gd name="connsiteY2" fmla="*/ 687858 h 1745449"/>
                <a:gd name="connsiteX3" fmla="*/ 330625 w 1161992"/>
                <a:gd name="connsiteY3" fmla="*/ 690701 h 1745449"/>
                <a:gd name="connsiteX4" fmla="*/ 534850 w 1161992"/>
                <a:gd name="connsiteY4" fmla="*/ 726582 h 1745449"/>
                <a:gd name="connsiteX5" fmla="*/ 588081 w 1161992"/>
                <a:gd name="connsiteY5" fmla="*/ 916786 h 1745449"/>
                <a:gd name="connsiteX6" fmla="*/ 584744 w 1161992"/>
                <a:gd name="connsiteY6" fmla="*/ 915886 h 1745449"/>
                <a:gd name="connsiteX7" fmla="*/ 534322 w 1161992"/>
                <a:gd name="connsiteY7" fmla="*/ 727914 h 1745449"/>
                <a:gd name="connsiteX8" fmla="*/ 420722 w 1161992"/>
                <a:gd name="connsiteY8" fmla="*/ 671495 h 1745449"/>
                <a:gd name="connsiteX9" fmla="*/ 579922 w 1161992"/>
                <a:gd name="connsiteY9" fmla="*/ 580980 h 1745449"/>
                <a:gd name="connsiteX10" fmla="*/ 438239 w 1161992"/>
                <a:gd name="connsiteY10" fmla="*/ 649695 h 1745449"/>
                <a:gd name="connsiteX11" fmla="*/ 433445 w 1161992"/>
                <a:gd name="connsiteY11" fmla="*/ 651124 h 1745449"/>
                <a:gd name="connsiteX12" fmla="*/ 766954 w 1161992"/>
                <a:gd name="connsiteY12" fmla="*/ 739852 h 1745449"/>
                <a:gd name="connsiteX13" fmla="*/ 579922 w 1161992"/>
                <a:gd name="connsiteY13" fmla="*/ 580980 h 1745449"/>
                <a:gd name="connsiteX14" fmla="*/ 525318 w 1161992"/>
                <a:gd name="connsiteY14" fmla="*/ 0 h 1745449"/>
                <a:gd name="connsiteX15" fmla="*/ 695026 w 1161992"/>
                <a:gd name="connsiteY15" fmla="*/ 147127 h 1745449"/>
                <a:gd name="connsiteX16" fmla="*/ 553525 w 1161992"/>
                <a:gd name="connsiteY16" fmla="*/ 352718 h 1745449"/>
                <a:gd name="connsiteX17" fmla="*/ 693214 w 1161992"/>
                <a:gd name="connsiteY17" fmla="*/ 149764 h 1745449"/>
                <a:gd name="connsiteX18" fmla="*/ 912016 w 1161992"/>
                <a:gd name="connsiteY18" fmla="*/ 317877 h 1745449"/>
                <a:gd name="connsiteX19" fmla="*/ 899669 w 1161992"/>
                <a:gd name="connsiteY19" fmla="*/ 376059 h 1745449"/>
                <a:gd name="connsiteX20" fmla="*/ 1048378 w 1161992"/>
                <a:gd name="connsiteY20" fmla="*/ 525101 h 1745449"/>
                <a:gd name="connsiteX21" fmla="*/ 1038852 w 1161992"/>
                <a:gd name="connsiteY21" fmla="*/ 572282 h 1745449"/>
                <a:gd name="connsiteX22" fmla="*/ 1161992 w 1161992"/>
                <a:gd name="connsiteY22" fmla="*/ 756650 h 1745449"/>
                <a:gd name="connsiteX23" fmla="*/ 936488 w 1161992"/>
                <a:gd name="connsiteY23" fmla="*/ 936938 h 1745449"/>
                <a:gd name="connsiteX24" fmla="*/ 1098173 w 1161992"/>
                <a:gd name="connsiteY24" fmla="*/ 911837 h 1745449"/>
                <a:gd name="connsiteX25" fmla="*/ 1144759 w 1161992"/>
                <a:gd name="connsiteY25" fmla="*/ 1069421 h 1745449"/>
                <a:gd name="connsiteX26" fmla="*/ 972634 w 1161992"/>
                <a:gd name="connsiteY26" fmla="*/ 1223220 h 1745449"/>
                <a:gd name="connsiteX27" fmla="*/ 781957 w 1161992"/>
                <a:gd name="connsiteY27" fmla="*/ 1140927 h 1745449"/>
                <a:gd name="connsiteX28" fmla="*/ 818157 w 1161992"/>
                <a:gd name="connsiteY28" fmla="*/ 1096095 h 1745449"/>
                <a:gd name="connsiteX29" fmla="*/ 797696 w 1161992"/>
                <a:gd name="connsiteY29" fmla="*/ 964175 h 1745449"/>
                <a:gd name="connsiteX30" fmla="*/ 798200 w 1161992"/>
                <a:gd name="connsiteY30" fmla="*/ 963884 h 1745449"/>
                <a:gd name="connsiteX31" fmla="*/ 810969 w 1161992"/>
                <a:gd name="connsiteY31" fmla="*/ 1097129 h 1745449"/>
                <a:gd name="connsiteX32" fmla="*/ 688709 w 1161992"/>
                <a:gd name="connsiteY32" fmla="*/ 1159301 h 1745449"/>
                <a:gd name="connsiteX33" fmla="*/ 574303 w 1161992"/>
                <a:gd name="connsiteY33" fmla="*/ 1093170 h 1745449"/>
                <a:gd name="connsiteX34" fmla="*/ 573583 w 1161992"/>
                <a:gd name="connsiteY34" fmla="*/ 1090754 h 1745449"/>
                <a:gd name="connsiteX35" fmla="*/ 684552 w 1161992"/>
                <a:gd name="connsiteY35" fmla="*/ 1162221 h 1745449"/>
                <a:gd name="connsiteX36" fmla="*/ 779255 w 1161992"/>
                <a:gd name="connsiteY36" fmla="*/ 1135031 h 1745449"/>
                <a:gd name="connsiteX37" fmla="*/ 973020 w 1161992"/>
                <a:gd name="connsiteY37" fmla="*/ 1217010 h 1745449"/>
                <a:gd name="connsiteX38" fmla="*/ 995989 w 1161992"/>
                <a:gd name="connsiteY38" fmla="*/ 1315531 h 1745449"/>
                <a:gd name="connsiteX39" fmla="*/ 911876 w 1161992"/>
                <a:gd name="connsiteY39" fmla="*/ 1473506 h 1745449"/>
                <a:gd name="connsiteX40" fmla="*/ 918475 w 1161992"/>
                <a:gd name="connsiteY40" fmla="*/ 1461368 h 1745449"/>
                <a:gd name="connsiteX41" fmla="*/ 758297 w 1161992"/>
                <a:gd name="connsiteY41" fmla="*/ 1371458 h 1745449"/>
                <a:gd name="connsiteX42" fmla="*/ 761807 w 1161992"/>
                <a:gd name="connsiteY42" fmla="*/ 1369309 h 1745449"/>
                <a:gd name="connsiteX43" fmla="*/ 916941 w 1161992"/>
                <a:gd name="connsiteY43" fmla="*/ 1465876 h 1745449"/>
                <a:gd name="connsiteX44" fmla="*/ 766339 w 1161992"/>
                <a:gd name="connsiteY44" fmla="*/ 1628054 h 1745449"/>
                <a:gd name="connsiteX45" fmla="*/ 563252 w 1161992"/>
                <a:gd name="connsiteY45" fmla="*/ 1552195 h 1745449"/>
                <a:gd name="connsiteX46" fmla="*/ 560014 w 1161992"/>
                <a:gd name="connsiteY46" fmla="*/ 1544331 h 1745449"/>
                <a:gd name="connsiteX47" fmla="*/ 683797 w 1161992"/>
                <a:gd name="connsiteY47" fmla="*/ 1632143 h 1745449"/>
                <a:gd name="connsiteX48" fmla="*/ 525319 w 1161992"/>
                <a:gd name="connsiteY48" fmla="*/ 1745209 h 1745449"/>
                <a:gd name="connsiteX49" fmla="*/ 357881 w 1161992"/>
                <a:gd name="connsiteY49" fmla="*/ 1592106 h 1745449"/>
                <a:gd name="connsiteX50" fmla="*/ 242091 w 1161992"/>
                <a:gd name="connsiteY50" fmla="*/ 1443452 h 1745449"/>
                <a:gd name="connsiteX51" fmla="*/ 94956 w 1161992"/>
                <a:gd name="connsiteY51" fmla="*/ 1375108 h 1745449"/>
                <a:gd name="connsiteX52" fmla="*/ 84262 w 1161992"/>
                <a:gd name="connsiteY52" fmla="*/ 1167795 h 1745449"/>
                <a:gd name="connsiteX53" fmla="*/ 296743 w 1161992"/>
                <a:gd name="connsiteY53" fmla="*/ 1125156 h 1745449"/>
                <a:gd name="connsiteX54" fmla="*/ 516488 w 1161992"/>
                <a:gd name="connsiteY54" fmla="*/ 1034051 h 1745449"/>
                <a:gd name="connsiteX55" fmla="*/ 514399 w 1161992"/>
                <a:gd name="connsiteY55" fmla="*/ 1041153 h 1745449"/>
                <a:gd name="connsiteX56" fmla="*/ 317840 w 1161992"/>
                <a:gd name="connsiteY56" fmla="*/ 1128897 h 1745449"/>
                <a:gd name="connsiteX57" fmla="*/ 179302 w 1161992"/>
                <a:gd name="connsiteY57" fmla="*/ 1014840 h 1745449"/>
                <a:gd name="connsiteX58" fmla="*/ 173468 w 1161992"/>
                <a:gd name="connsiteY58" fmla="*/ 1012696 h 1745449"/>
                <a:gd name="connsiteX59" fmla="*/ 296789 w 1161992"/>
                <a:gd name="connsiteY59" fmla="*/ 1123484 h 1745449"/>
                <a:gd name="connsiteX60" fmla="*/ 47556 w 1161992"/>
                <a:gd name="connsiteY60" fmla="*/ 1153032 h 1745449"/>
                <a:gd name="connsiteX61" fmla="*/ 35715 w 1161992"/>
                <a:gd name="connsiteY61" fmla="*/ 911953 h 1745449"/>
                <a:gd name="connsiteX62" fmla="*/ 75574 w 1161992"/>
                <a:gd name="connsiteY62" fmla="*/ 882569 h 1745449"/>
                <a:gd name="connsiteX63" fmla="*/ 68312 w 1161992"/>
                <a:gd name="connsiteY63" fmla="*/ 875989 h 1745449"/>
                <a:gd name="connsiteX64" fmla="*/ 71680 w 1161992"/>
                <a:gd name="connsiteY64" fmla="*/ 872273 h 1745449"/>
                <a:gd name="connsiteX65" fmla="*/ 73841 w 1161992"/>
                <a:gd name="connsiteY65" fmla="*/ 666836 h 1745449"/>
                <a:gd name="connsiteX66" fmla="*/ 112583 w 1161992"/>
                <a:gd name="connsiteY66" fmla="*/ 638275 h 1745449"/>
                <a:gd name="connsiteX67" fmla="*/ 135120 w 1161992"/>
                <a:gd name="connsiteY67" fmla="*/ 394472 h 1745449"/>
                <a:gd name="connsiteX68" fmla="*/ 318332 w 1161992"/>
                <a:gd name="connsiteY68" fmla="*/ 359290 h 1745449"/>
                <a:gd name="connsiteX69" fmla="*/ 312612 w 1161992"/>
                <a:gd name="connsiteY69" fmla="*/ 357014 h 1745449"/>
                <a:gd name="connsiteX70" fmla="*/ 132681 w 1161992"/>
                <a:gd name="connsiteY70" fmla="*/ 399723 h 1745449"/>
                <a:gd name="connsiteX71" fmla="*/ 98317 w 1161992"/>
                <a:gd name="connsiteY71" fmla="*/ 291518 h 1745449"/>
                <a:gd name="connsiteX72" fmla="*/ 317828 w 1161992"/>
                <a:gd name="connsiteY72" fmla="*/ 72008 h 1745449"/>
                <a:gd name="connsiteX73" fmla="*/ 386160 w 1161992"/>
                <a:gd name="connsiteY73" fmla="*/ 83948 h 1745449"/>
                <a:gd name="connsiteX74" fmla="*/ 525318 w 1161992"/>
                <a:gd name="connsiteY74" fmla="*/ 0 h 1745449"/>
                <a:gd name="connsiteX0" fmla="*/ 420722 w 1161992"/>
                <a:gd name="connsiteY0" fmla="*/ 671495 h 1745449"/>
                <a:gd name="connsiteX1" fmla="*/ 380418 w 1161992"/>
                <a:gd name="connsiteY1" fmla="*/ 672439 h 1745449"/>
                <a:gd name="connsiteX2" fmla="*/ 327602 w 1161992"/>
                <a:gd name="connsiteY2" fmla="*/ 687858 h 1745449"/>
                <a:gd name="connsiteX3" fmla="*/ 330625 w 1161992"/>
                <a:gd name="connsiteY3" fmla="*/ 690701 h 1745449"/>
                <a:gd name="connsiteX4" fmla="*/ 534850 w 1161992"/>
                <a:gd name="connsiteY4" fmla="*/ 726582 h 1745449"/>
                <a:gd name="connsiteX5" fmla="*/ 588081 w 1161992"/>
                <a:gd name="connsiteY5" fmla="*/ 916786 h 1745449"/>
                <a:gd name="connsiteX6" fmla="*/ 584744 w 1161992"/>
                <a:gd name="connsiteY6" fmla="*/ 915886 h 1745449"/>
                <a:gd name="connsiteX7" fmla="*/ 534322 w 1161992"/>
                <a:gd name="connsiteY7" fmla="*/ 727914 h 1745449"/>
                <a:gd name="connsiteX8" fmla="*/ 420722 w 1161992"/>
                <a:gd name="connsiteY8" fmla="*/ 671495 h 1745449"/>
                <a:gd name="connsiteX9" fmla="*/ 579922 w 1161992"/>
                <a:gd name="connsiteY9" fmla="*/ 580980 h 1745449"/>
                <a:gd name="connsiteX10" fmla="*/ 438239 w 1161992"/>
                <a:gd name="connsiteY10" fmla="*/ 649695 h 1745449"/>
                <a:gd name="connsiteX11" fmla="*/ 433445 w 1161992"/>
                <a:gd name="connsiteY11" fmla="*/ 651124 h 1745449"/>
                <a:gd name="connsiteX12" fmla="*/ 766954 w 1161992"/>
                <a:gd name="connsiteY12" fmla="*/ 739852 h 1745449"/>
                <a:gd name="connsiteX13" fmla="*/ 579922 w 1161992"/>
                <a:gd name="connsiteY13" fmla="*/ 580980 h 1745449"/>
                <a:gd name="connsiteX14" fmla="*/ 525318 w 1161992"/>
                <a:gd name="connsiteY14" fmla="*/ 0 h 1745449"/>
                <a:gd name="connsiteX15" fmla="*/ 695026 w 1161992"/>
                <a:gd name="connsiteY15" fmla="*/ 147127 h 1745449"/>
                <a:gd name="connsiteX16" fmla="*/ 553525 w 1161992"/>
                <a:gd name="connsiteY16" fmla="*/ 352718 h 1745449"/>
                <a:gd name="connsiteX17" fmla="*/ 693214 w 1161992"/>
                <a:gd name="connsiteY17" fmla="*/ 149764 h 1745449"/>
                <a:gd name="connsiteX18" fmla="*/ 912016 w 1161992"/>
                <a:gd name="connsiteY18" fmla="*/ 317877 h 1745449"/>
                <a:gd name="connsiteX19" fmla="*/ 899669 w 1161992"/>
                <a:gd name="connsiteY19" fmla="*/ 376059 h 1745449"/>
                <a:gd name="connsiteX20" fmla="*/ 1048378 w 1161992"/>
                <a:gd name="connsiteY20" fmla="*/ 525101 h 1745449"/>
                <a:gd name="connsiteX21" fmla="*/ 1038852 w 1161992"/>
                <a:gd name="connsiteY21" fmla="*/ 572282 h 1745449"/>
                <a:gd name="connsiteX22" fmla="*/ 1161992 w 1161992"/>
                <a:gd name="connsiteY22" fmla="*/ 756650 h 1745449"/>
                <a:gd name="connsiteX23" fmla="*/ 936488 w 1161992"/>
                <a:gd name="connsiteY23" fmla="*/ 936938 h 1745449"/>
                <a:gd name="connsiteX24" fmla="*/ 1098173 w 1161992"/>
                <a:gd name="connsiteY24" fmla="*/ 911837 h 1745449"/>
                <a:gd name="connsiteX25" fmla="*/ 1144759 w 1161992"/>
                <a:gd name="connsiteY25" fmla="*/ 1069421 h 1745449"/>
                <a:gd name="connsiteX26" fmla="*/ 972634 w 1161992"/>
                <a:gd name="connsiteY26" fmla="*/ 1223220 h 1745449"/>
                <a:gd name="connsiteX27" fmla="*/ 781957 w 1161992"/>
                <a:gd name="connsiteY27" fmla="*/ 1140927 h 1745449"/>
                <a:gd name="connsiteX28" fmla="*/ 818157 w 1161992"/>
                <a:gd name="connsiteY28" fmla="*/ 1096095 h 1745449"/>
                <a:gd name="connsiteX29" fmla="*/ 797696 w 1161992"/>
                <a:gd name="connsiteY29" fmla="*/ 964175 h 1745449"/>
                <a:gd name="connsiteX30" fmla="*/ 798200 w 1161992"/>
                <a:gd name="connsiteY30" fmla="*/ 963884 h 1745449"/>
                <a:gd name="connsiteX31" fmla="*/ 810969 w 1161992"/>
                <a:gd name="connsiteY31" fmla="*/ 1097129 h 1745449"/>
                <a:gd name="connsiteX32" fmla="*/ 688709 w 1161992"/>
                <a:gd name="connsiteY32" fmla="*/ 1159301 h 1745449"/>
                <a:gd name="connsiteX33" fmla="*/ 574303 w 1161992"/>
                <a:gd name="connsiteY33" fmla="*/ 1093170 h 1745449"/>
                <a:gd name="connsiteX34" fmla="*/ 573583 w 1161992"/>
                <a:gd name="connsiteY34" fmla="*/ 1090754 h 1745449"/>
                <a:gd name="connsiteX35" fmla="*/ 684552 w 1161992"/>
                <a:gd name="connsiteY35" fmla="*/ 1162221 h 1745449"/>
                <a:gd name="connsiteX36" fmla="*/ 779255 w 1161992"/>
                <a:gd name="connsiteY36" fmla="*/ 1135031 h 1745449"/>
                <a:gd name="connsiteX37" fmla="*/ 973020 w 1161992"/>
                <a:gd name="connsiteY37" fmla="*/ 1217010 h 1745449"/>
                <a:gd name="connsiteX38" fmla="*/ 995989 w 1161992"/>
                <a:gd name="connsiteY38" fmla="*/ 1315531 h 1745449"/>
                <a:gd name="connsiteX39" fmla="*/ 911876 w 1161992"/>
                <a:gd name="connsiteY39" fmla="*/ 1473506 h 1745449"/>
                <a:gd name="connsiteX40" fmla="*/ 918475 w 1161992"/>
                <a:gd name="connsiteY40" fmla="*/ 1461368 h 1745449"/>
                <a:gd name="connsiteX41" fmla="*/ 758297 w 1161992"/>
                <a:gd name="connsiteY41" fmla="*/ 1371458 h 1745449"/>
                <a:gd name="connsiteX42" fmla="*/ 761807 w 1161992"/>
                <a:gd name="connsiteY42" fmla="*/ 1369309 h 1745449"/>
                <a:gd name="connsiteX43" fmla="*/ 916941 w 1161992"/>
                <a:gd name="connsiteY43" fmla="*/ 1465876 h 1745449"/>
                <a:gd name="connsiteX44" fmla="*/ 766339 w 1161992"/>
                <a:gd name="connsiteY44" fmla="*/ 1628054 h 1745449"/>
                <a:gd name="connsiteX45" fmla="*/ 563252 w 1161992"/>
                <a:gd name="connsiteY45" fmla="*/ 1552195 h 1745449"/>
                <a:gd name="connsiteX46" fmla="*/ 560014 w 1161992"/>
                <a:gd name="connsiteY46" fmla="*/ 1544331 h 1745449"/>
                <a:gd name="connsiteX47" fmla="*/ 683797 w 1161992"/>
                <a:gd name="connsiteY47" fmla="*/ 1632143 h 1745449"/>
                <a:gd name="connsiteX48" fmla="*/ 525319 w 1161992"/>
                <a:gd name="connsiteY48" fmla="*/ 1745209 h 1745449"/>
                <a:gd name="connsiteX49" fmla="*/ 357881 w 1161992"/>
                <a:gd name="connsiteY49" fmla="*/ 1592106 h 1745449"/>
                <a:gd name="connsiteX50" fmla="*/ 242091 w 1161992"/>
                <a:gd name="connsiteY50" fmla="*/ 1443452 h 1745449"/>
                <a:gd name="connsiteX51" fmla="*/ 94956 w 1161992"/>
                <a:gd name="connsiteY51" fmla="*/ 1375108 h 1745449"/>
                <a:gd name="connsiteX52" fmla="*/ 296743 w 1161992"/>
                <a:gd name="connsiteY52" fmla="*/ 1125156 h 1745449"/>
                <a:gd name="connsiteX53" fmla="*/ 516488 w 1161992"/>
                <a:gd name="connsiteY53" fmla="*/ 1034051 h 1745449"/>
                <a:gd name="connsiteX54" fmla="*/ 514399 w 1161992"/>
                <a:gd name="connsiteY54" fmla="*/ 1041153 h 1745449"/>
                <a:gd name="connsiteX55" fmla="*/ 317840 w 1161992"/>
                <a:gd name="connsiteY55" fmla="*/ 1128897 h 1745449"/>
                <a:gd name="connsiteX56" fmla="*/ 179302 w 1161992"/>
                <a:gd name="connsiteY56" fmla="*/ 1014840 h 1745449"/>
                <a:gd name="connsiteX57" fmla="*/ 173468 w 1161992"/>
                <a:gd name="connsiteY57" fmla="*/ 1012696 h 1745449"/>
                <a:gd name="connsiteX58" fmla="*/ 296789 w 1161992"/>
                <a:gd name="connsiteY58" fmla="*/ 1123484 h 1745449"/>
                <a:gd name="connsiteX59" fmla="*/ 47556 w 1161992"/>
                <a:gd name="connsiteY59" fmla="*/ 1153032 h 1745449"/>
                <a:gd name="connsiteX60" fmla="*/ 35715 w 1161992"/>
                <a:gd name="connsiteY60" fmla="*/ 911953 h 1745449"/>
                <a:gd name="connsiteX61" fmla="*/ 75574 w 1161992"/>
                <a:gd name="connsiteY61" fmla="*/ 882569 h 1745449"/>
                <a:gd name="connsiteX62" fmla="*/ 68312 w 1161992"/>
                <a:gd name="connsiteY62" fmla="*/ 875989 h 1745449"/>
                <a:gd name="connsiteX63" fmla="*/ 71680 w 1161992"/>
                <a:gd name="connsiteY63" fmla="*/ 872273 h 1745449"/>
                <a:gd name="connsiteX64" fmla="*/ 73841 w 1161992"/>
                <a:gd name="connsiteY64" fmla="*/ 666836 h 1745449"/>
                <a:gd name="connsiteX65" fmla="*/ 112583 w 1161992"/>
                <a:gd name="connsiteY65" fmla="*/ 638275 h 1745449"/>
                <a:gd name="connsiteX66" fmla="*/ 135120 w 1161992"/>
                <a:gd name="connsiteY66" fmla="*/ 394472 h 1745449"/>
                <a:gd name="connsiteX67" fmla="*/ 318332 w 1161992"/>
                <a:gd name="connsiteY67" fmla="*/ 359290 h 1745449"/>
                <a:gd name="connsiteX68" fmla="*/ 312612 w 1161992"/>
                <a:gd name="connsiteY68" fmla="*/ 357014 h 1745449"/>
                <a:gd name="connsiteX69" fmla="*/ 132681 w 1161992"/>
                <a:gd name="connsiteY69" fmla="*/ 399723 h 1745449"/>
                <a:gd name="connsiteX70" fmla="*/ 98317 w 1161992"/>
                <a:gd name="connsiteY70" fmla="*/ 291518 h 1745449"/>
                <a:gd name="connsiteX71" fmla="*/ 317828 w 1161992"/>
                <a:gd name="connsiteY71" fmla="*/ 72008 h 1745449"/>
                <a:gd name="connsiteX72" fmla="*/ 386160 w 1161992"/>
                <a:gd name="connsiteY72" fmla="*/ 83948 h 1745449"/>
                <a:gd name="connsiteX73" fmla="*/ 525318 w 1161992"/>
                <a:gd name="connsiteY73" fmla="*/ 0 h 1745449"/>
                <a:gd name="connsiteX0" fmla="*/ 413440 w 1154710"/>
                <a:gd name="connsiteY0" fmla="*/ 671495 h 1745449"/>
                <a:gd name="connsiteX1" fmla="*/ 373136 w 1154710"/>
                <a:gd name="connsiteY1" fmla="*/ 672439 h 1745449"/>
                <a:gd name="connsiteX2" fmla="*/ 320320 w 1154710"/>
                <a:gd name="connsiteY2" fmla="*/ 687858 h 1745449"/>
                <a:gd name="connsiteX3" fmla="*/ 323343 w 1154710"/>
                <a:gd name="connsiteY3" fmla="*/ 690701 h 1745449"/>
                <a:gd name="connsiteX4" fmla="*/ 527568 w 1154710"/>
                <a:gd name="connsiteY4" fmla="*/ 726582 h 1745449"/>
                <a:gd name="connsiteX5" fmla="*/ 580799 w 1154710"/>
                <a:gd name="connsiteY5" fmla="*/ 916786 h 1745449"/>
                <a:gd name="connsiteX6" fmla="*/ 577462 w 1154710"/>
                <a:gd name="connsiteY6" fmla="*/ 915886 h 1745449"/>
                <a:gd name="connsiteX7" fmla="*/ 527040 w 1154710"/>
                <a:gd name="connsiteY7" fmla="*/ 727914 h 1745449"/>
                <a:gd name="connsiteX8" fmla="*/ 413440 w 1154710"/>
                <a:gd name="connsiteY8" fmla="*/ 671495 h 1745449"/>
                <a:gd name="connsiteX9" fmla="*/ 572640 w 1154710"/>
                <a:gd name="connsiteY9" fmla="*/ 580980 h 1745449"/>
                <a:gd name="connsiteX10" fmla="*/ 430957 w 1154710"/>
                <a:gd name="connsiteY10" fmla="*/ 649695 h 1745449"/>
                <a:gd name="connsiteX11" fmla="*/ 426163 w 1154710"/>
                <a:gd name="connsiteY11" fmla="*/ 651124 h 1745449"/>
                <a:gd name="connsiteX12" fmla="*/ 759672 w 1154710"/>
                <a:gd name="connsiteY12" fmla="*/ 739852 h 1745449"/>
                <a:gd name="connsiteX13" fmla="*/ 572640 w 1154710"/>
                <a:gd name="connsiteY13" fmla="*/ 580980 h 1745449"/>
                <a:gd name="connsiteX14" fmla="*/ 518036 w 1154710"/>
                <a:gd name="connsiteY14" fmla="*/ 0 h 1745449"/>
                <a:gd name="connsiteX15" fmla="*/ 687744 w 1154710"/>
                <a:gd name="connsiteY15" fmla="*/ 147127 h 1745449"/>
                <a:gd name="connsiteX16" fmla="*/ 546243 w 1154710"/>
                <a:gd name="connsiteY16" fmla="*/ 352718 h 1745449"/>
                <a:gd name="connsiteX17" fmla="*/ 685932 w 1154710"/>
                <a:gd name="connsiteY17" fmla="*/ 149764 h 1745449"/>
                <a:gd name="connsiteX18" fmla="*/ 904734 w 1154710"/>
                <a:gd name="connsiteY18" fmla="*/ 317877 h 1745449"/>
                <a:gd name="connsiteX19" fmla="*/ 892387 w 1154710"/>
                <a:gd name="connsiteY19" fmla="*/ 376059 h 1745449"/>
                <a:gd name="connsiteX20" fmla="*/ 1041096 w 1154710"/>
                <a:gd name="connsiteY20" fmla="*/ 525101 h 1745449"/>
                <a:gd name="connsiteX21" fmla="*/ 1031570 w 1154710"/>
                <a:gd name="connsiteY21" fmla="*/ 572282 h 1745449"/>
                <a:gd name="connsiteX22" fmla="*/ 1154710 w 1154710"/>
                <a:gd name="connsiteY22" fmla="*/ 756650 h 1745449"/>
                <a:gd name="connsiteX23" fmla="*/ 929206 w 1154710"/>
                <a:gd name="connsiteY23" fmla="*/ 936938 h 1745449"/>
                <a:gd name="connsiteX24" fmla="*/ 1090891 w 1154710"/>
                <a:gd name="connsiteY24" fmla="*/ 911837 h 1745449"/>
                <a:gd name="connsiteX25" fmla="*/ 1137477 w 1154710"/>
                <a:gd name="connsiteY25" fmla="*/ 1069421 h 1745449"/>
                <a:gd name="connsiteX26" fmla="*/ 965352 w 1154710"/>
                <a:gd name="connsiteY26" fmla="*/ 1223220 h 1745449"/>
                <a:gd name="connsiteX27" fmla="*/ 774675 w 1154710"/>
                <a:gd name="connsiteY27" fmla="*/ 1140927 h 1745449"/>
                <a:gd name="connsiteX28" fmla="*/ 810875 w 1154710"/>
                <a:gd name="connsiteY28" fmla="*/ 1096095 h 1745449"/>
                <a:gd name="connsiteX29" fmla="*/ 790414 w 1154710"/>
                <a:gd name="connsiteY29" fmla="*/ 964175 h 1745449"/>
                <a:gd name="connsiteX30" fmla="*/ 790918 w 1154710"/>
                <a:gd name="connsiteY30" fmla="*/ 963884 h 1745449"/>
                <a:gd name="connsiteX31" fmla="*/ 803687 w 1154710"/>
                <a:gd name="connsiteY31" fmla="*/ 1097129 h 1745449"/>
                <a:gd name="connsiteX32" fmla="*/ 681427 w 1154710"/>
                <a:gd name="connsiteY32" fmla="*/ 1159301 h 1745449"/>
                <a:gd name="connsiteX33" fmla="*/ 567021 w 1154710"/>
                <a:gd name="connsiteY33" fmla="*/ 1093170 h 1745449"/>
                <a:gd name="connsiteX34" fmla="*/ 566301 w 1154710"/>
                <a:gd name="connsiteY34" fmla="*/ 1090754 h 1745449"/>
                <a:gd name="connsiteX35" fmla="*/ 677270 w 1154710"/>
                <a:gd name="connsiteY35" fmla="*/ 1162221 h 1745449"/>
                <a:gd name="connsiteX36" fmla="*/ 771973 w 1154710"/>
                <a:gd name="connsiteY36" fmla="*/ 1135031 h 1745449"/>
                <a:gd name="connsiteX37" fmla="*/ 965738 w 1154710"/>
                <a:gd name="connsiteY37" fmla="*/ 1217010 h 1745449"/>
                <a:gd name="connsiteX38" fmla="*/ 988707 w 1154710"/>
                <a:gd name="connsiteY38" fmla="*/ 1315531 h 1745449"/>
                <a:gd name="connsiteX39" fmla="*/ 904594 w 1154710"/>
                <a:gd name="connsiteY39" fmla="*/ 1473506 h 1745449"/>
                <a:gd name="connsiteX40" fmla="*/ 911193 w 1154710"/>
                <a:gd name="connsiteY40" fmla="*/ 1461368 h 1745449"/>
                <a:gd name="connsiteX41" fmla="*/ 751015 w 1154710"/>
                <a:gd name="connsiteY41" fmla="*/ 1371458 h 1745449"/>
                <a:gd name="connsiteX42" fmla="*/ 754525 w 1154710"/>
                <a:gd name="connsiteY42" fmla="*/ 1369309 h 1745449"/>
                <a:gd name="connsiteX43" fmla="*/ 909659 w 1154710"/>
                <a:gd name="connsiteY43" fmla="*/ 1465876 h 1745449"/>
                <a:gd name="connsiteX44" fmla="*/ 759057 w 1154710"/>
                <a:gd name="connsiteY44" fmla="*/ 1628054 h 1745449"/>
                <a:gd name="connsiteX45" fmla="*/ 555970 w 1154710"/>
                <a:gd name="connsiteY45" fmla="*/ 1552195 h 1745449"/>
                <a:gd name="connsiteX46" fmla="*/ 552732 w 1154710"/>
                <a:gd name="connsiteY46" fmla="*/ 1544331 h 1745449"/>
                <a:gd name="connsiteX47" fmla="*/ 676515 w 1154710"/>
                <a:gd name="connsiteY47" fmla="*/ 1632143 h 1745449"/>
                <a:gd name="connsiteX48" fmla="*/ 518037 w 1154710"/>
                <a:gd name="connsiteY48" fmla="*/ 1745209 h 1745449"/>
                <a:gd name="connsiteX49" fmla="*/ 350599 w 1154710"/>
                <a:gd name="connsiteY49" fmla="*/ 1592106 h 1745449"/>
                <a:gd name="connsiteX50" fmla="*/ 234809 w 1154710"/>
                <a:gd name="connsiteY50" fmla="*/ 1443452 h 1745449"/>
                <a:gd name="connsiteX51" fmla="*/ 87674 w 1154710"/>
                <a:gd name="connsiteY51" fmla="*/ 1375108 h 1745449"/>
                <a:gd name="connsiteX52" fmla="*/ 289461 w 1154710"/>
                <a:gd name="connsiteY52" fmla="*/ 1125156 h 1745449"/>
                <a:gd name="connsiteX53" fmla="*/ 509206 w 1154710"/>
                <a:gd name="connsiteY53" fmla="*/ 1034051 h 1745449"/>
                <a:gd name="connsiteX54" fmla="*/ 507117 w 1154710"/>
                <a:gd name="connsiteY54" fmla="*/ 1041153 h 1745449"/>
                <a:gd name="connsiteX55" fmla="*/ 310558 w 1154710"/>
                <a:gd name="connsiteY55" fmla="*/ 1128897 h 1745449"/>
                <a:gd name="connsiteX56" fmla="*/ 172020 w 1154710"/>
                <a:gd name="connsiteY56" fmla="*/ 1014840 h 1745449"/>
                <a:gd name="connsiteX57" fmla="*/ 166186 w 1154710"/>
                <a:gd name="connsiteY57" fmla="*/ 1012696 h 1745449"/>
                <a:gd name="connsiteX58" fmla="*/ 289507 w 1154710"/>
                <a:gd name="connsiteY58" fmla="*/ 1123484 h 1745449"/>
                <a:gd name="connsiteX59" fmla="*/ 64677 w 1154710"/>
                <a:gd name="connsiteY59" fmla="*/ 1138943 h 1745449"/>
                <a:gd name="connsiteX60" fmla="*/ 28433 w 1154710"/>
                <a:gd name="connsiteY60" fmla="*/ 911953 h 1745449"/>
                <a:gd name="connsiteX61" fmla="*/ 68292 w 1154710"/>
                <a:gd name="connsiteY61" fmla="*/ 882569 h 1745449"/>
                <a:gd name="connsiteX62" fmla="*/ 61030 w 1154710"/>
                <a:gd name="connsiteY62" fmla="*/ 875989 h 1745449"/>
                <a:gd name="connsiteX63" fmla="*/ 64398 w 1154710"/>
                <a:gd name="connsiteY63" fmla="*/ 872273 h 1745449"/>
                <a:gd name="connsiteX64" fmla="*/ 66559 w 1154710"/>
                <a:gd name="connsiteY64" fmla="*/ 666836 h 1745449"/>
                <a:gd name="connsiteX65" fmla="*/ 105301 w 1154710"/>
                <a:gd name="connsiteY65" fmla="*/ 638275 h 1745449"/>
                <a:gd name="connsiteX66" fmla="*/ 127838 w 1154710"/>
                <a:gd name="connsiteY66" fmla="*/ 394472 h 1745449"/>
                <a:gd name="connsiteX67" fmla="*/ 311050 w 1154710"/>
                <a:gd name="connsiteY67" fmla="*/ 359290 h 1745449"/>
                <a:gd name="connsiteX68" fmla="*/ 305330 w 1154710"/>
                <a:gd name="connsiteY68" fmla="*/ 357014 h 1745449"/>
                <a:gd name="connsiteX69" fmla="*/ 125399 w 1154710"/>
                <a:gd name="connsiteY69" fmla="*/ 399723 h 1745449"/>
                <a:gd name="connsiteX70" fmla="*/ 91035 w 1154710"/>
                <a:gd name="connsiteY70" fmla="*/ 291518 h 1745449"/>
                <a:gd name="connsiteX71" fmla="*/ 310546 w 1154710"/>
                <a:gd name="connsiteY71" fmla="*/ 72008 h 1745449"/>
                <a:gd name="connsiteX72" fmla="*/ 378878 w 1154710"/>
                <a:gd name="connsiteY72" fmla="*/ 83948 h 1745449"/>
                <a:gd name="connsiteX73" fmla="*/ 518036 w 1154710"/>
                <a:gd name="connsiteY73" fmla="*/ 0 h 1745449"/>
                <a:gd name="connsiteX0" fmla="*/ 413085 w 1154355"/>
                <a:gd name="connsiteY0" fmla="*/ 671495 h 1745449"/>
                <a:gd name="connsiteX1" fmla="*/ 372781 w 1154355"/>
                <a:gd name="connsiteY1" fmla="*/ 672439 h 1745449"/>
                <a:gd name="connsiteX2" fmla="*/ 319965 w 1154355"/>
                <a:gd name="connsiteY2" fmla="*/ 687858 h 1745449"/>
                <a:gd name="connsiteX3" fmla="*/ 322988 w 1154355"/>
                <a:gd name="connsiteY3" fmla="*/ 690701 h 1745449"/>
                <a:gd name="connsiteX4" fmla="*/ 527213 w 1154355"/>
                <a:gd name="connsiteY4" fmla="*/ 726582 h 1745449"/>
                <a:gd name="connsiteX5" fmla="*/ 580444 w 1154355"/>
                <a:gd name="connsiteY5" fmla="*/ 916786 h 1745449"/>
                <a:gd name="connsiteX6" fmla="*/ 577107 w 1154355"/>
                <a:gd name="connsiteY6" fmla="*/ 915886 h 1745449"/>
                <a:gd name="connsiteX7" fmla="*/ 526685 w 1154355"/>
                <a:gd name="connsiteY7" fmla="*/ 727914 h 1745449"/>
                <a:gd name="connsiteX8" fmla="*/ 413085 w 1154355"/>
                <a:gd name="connsiteY8" fmla="*/ 671495 h 1745449"/>
                <a:gd name="connsiteX9" fmla="*/ 572285 w 1154355"/>
                <a:gd name="connsiteY9" fmla="*/ 580980 h 1745449"/>
                <a:gd name="connsiteX10" fmla="*/ 430602 w 1154355"/>
                <a:gd name="connsiteY10" fmla="*/ 649695 h 1745449"/>
                <a:gd name="connsiteX11" fmla="*/ 425808 w 1154355"/>
                <a:gd name="connsiteY11" fmla="*/ 651124 h 1745449"/>
                <a:gd name="connsiteX12" fmla="*/ 759317 w 1154355"/>
                <a:gd name="connsiteY12" fmla="*/ 739852 h 1745449"/>
                <a:gd name="connsiteX13" fmla="*/ 572285 w 1154355"/>
                <a:gd name="connsiteY13" fmla="*/ 580980 h 1745449"/>
                <a:gd name="connsiteX14" fmla="*/ 517681 w 1154355"/>
                <a:gd name="connsiteY14" fmla="*/ 0 h 1745449"/>
                <a:gd name="connsiteX15" fmla="*/ 687389 w 1154355"/>
                <a:gd name="connsiteY15" fmla="*/ 147127 h 1745449"/>
                <a:gd name="connsiteX16" fmla="*/ 545888 w 1154355"/>
                <a:gd name="connsiteY16" fmla="*/ 352718 h 1745449"/>
                <a:gd name="connsiteX17" fmla="*/ 685577 w 1154355"/>
                <a:gd name="connsiteY17" fmla="*/ 149764 h 1745449"/>
                <a:gd name="connsiteX18" fmla="*/ 904379 w 1154355"/>
                <a:gd name="connsiteY18" fmla="*/ 317877 h 1745449"/>
                <a:gd name="connsiteX19" fmla="*/ 892032 w 1154355"/>
                <a:gd name="connsiteY19" fmla="*/ 376059 h 1745449"/>
                <a:gd name="connsiteX20" fmla="*/ 1040741 w 1154355"/>
                <a:gd name="connsiteY20" fmla="*/ 525101 h 1745449"/>
                <a:gd name="connsiteX21" fmla="*/ 1031215 w 1154355"/>
                <a:gd name="connsiteY21" fmla="*/ 572282 h 1745449"/>
                <a:gd name="connsiteX22" fmla="*/ 1154355 w 1154355"/>
                <a:gd name="connsiteY22" fmla="*/ 756650 h 1745449"/>
                <a:gd name="connsiteX23" fmla="*/ 928851 w 1154355"/>
                <a:gd name="connsiteY23" fmla="*/ 936938 h 1745449"/>
                <a:gd name="connsiteX24" fmla="*/ 1090536 w 1154355"/>
                <a:gd name="connsiteY24" fmla="*/ 911837 h 1745449"/>
                <a:gd name="connsiteX25" fmla="*/ 1137122 w 1154355"/>
                <a:gd name="connsiteY25" fmla="*/ 1069421 h 1745449"/>
                <a:gd name="connsiteX26" fmla="*/ 964997 w 1154355"/>
                <a:gd name="connsiteY26" fmla="*/ 1223220 h 1745449"/>
                <a:gd name="connsiteX27" fmla="*/ 774320 w 1154355"/>
                <a:gd name="connsiteY27" fmla="*/ 1140927 h 1745449"/>
                <a:gd name="connsiteX28" fmla="*/ 810520 w 1154355"/>
                <a:gd name="connsiteY28" fmla="*/ 1096095 h 1745449"/>
                <a:gd name="connsiteX29" fmla="*/ 790059 w 1154355"/>
                <a:gd name="connsiteY29" fmla="*/ 964175 h 1745449"/>
                <a:gd name="connsiteX30" fmla="*/ 790563 w 1154355"/>
                <a:gd name="connsiteY30" fmla="*/ 963884 h 1745449"/>
                <a:gd name="connsiteX31" fmla="*/ 803332 w 1154355"/>
                <a:gd name="connsiteY31" fmla="*/ 1097129 h 1745449"/>
                <a:gd name="connsiteX32" fmla="*/ 681072 w 1154355"/>
                <a:gd name="connsiteY32" fmla="*/ 1159301 h 1745449"/>
                <a:gd name="connsiteX33" fmla="*/ 566666 w 1154355"/>
                <a:gd name="connsiteY33" fmla="*/ 1093170 h 1745449"/>
                <a:gd name="connsiteX34" fmla="*/ 565946 w 1154355"/>
                <a:gd name="connsiteY34" fmla="*/ 1090754 h 1745449"/>
                <a:gd name="connsiteX35" fmla="*/ 676915 w 1154355"/>
                <a:gd name="connsiteY35" fmla="*/ 1162221 h 1745449"/>
                <a:gd name="connsiteX36" fmla="*/ 771618 w 1154355"/>
                <a:gd name="connsiteY36" fmla="*/ 1135031 h 1745449"/>
                <a:gd name="connsiteX37" fmla="*/ 965383 w 1154355"/>
                <a:gd name="connsiteY37" fmla="*/ 1217010 h 1745449"/>
                <a:gd name="connsiteX38" fmla="*/ 988352 w 1154355"/>
                <a:gd name="connsiteY38" fmla="*/ 1315531 h 1745449"/>
                <a:gd name="connsiteX39" fmla="*/ 904239 w 1154355"/>
                <a:gd name="connsiteY39" fmla="*/ 1473506 h 1745449"/>
                <a:gd name="connsiteX40" fmla="*/ 910838 w 1154355"/>
                <a:gd name="connsiteY40" fmla="*/ 1461368 h 1745449"/>
                <a:gd name="connsiteX41" fmla="*/ 750660 w 1154355"/>
                <a:gd name="connsiteY41" fmla="*/ 1371458 h 1745449"/>
                <a:gd name="connsiteX42" fmla="*/ 754170 w 1154355"/>
                <a:gd name="connsiteY42" fmla="*/ 1369309 h 1745449"/>
                <a:gd name="connsiteX43" fmla="*/ 909304 w 1154355"/>
                <a:gd name="connsiteY43" fmla="*/ 1465876 h 1745449"/>
                <a:gd name="connsiteX44" fmla="*/ 758702 w 1154355"/>
                <a:gd name="connsiteY44" fmla="*/ 1628054 h 1745449"/>
                <a:gd name="connsiteX45" fmla="*/ 555615 w 1154355"/>
                <a:gd name="connsiteY45" fmla="*/ 1552195 h 1745449"/>
                <a:gd name="connsiteX46" fmla="*/ 552377 w 1154355"/>
                <a:gd name="connsiteY46" fmla="*/ 1544331 h 1745449"/>
                <a:gd name="connsiteX47" fmla="*/ 676160 w 1154355"/>
                <a:gd name="connsiteY47" fmla="*/ 1632143 h 1745449"/>
                <a:gd name="connsiteX48" fmla="*/ 517682 w 1154355"/>
                <a:gd name="connsiteY48" fmla="*/ 1745209 h 1745449"/>
                <a:gd name="connsiteX49" fmla="*/ 350244 w 1154355"/>
                <a:gd name="connsiteY49" fmla="*/ 1592106 h 1745449"/>
                <a:gd name="connsiteX50" fmla="*/ 234454 w 1154355"/>
                <a:gd name="connsiteY50" fmla="*/ 1443452 h 1745449"/>
                <a:gd name="connsiteX51" fmla="*/ 87319 w 1154355"/>
                <a:gd name="connsiteY51" fmla="*/ 1375108 h 1745449"/>
                <a:gd name="connsiteX52" fmla="*/ 289106 w 1154355"/>
                <a:gd name="connsiteY52" fmla="*/ 1125156 h 1745449"/>
                <a:gd name="connsiteX53" fmla="*/ 508851 w 1154355"/>
                <a:gd name="connsiteY53" fmla="*/ 1034051 h 1745449"/>
                <a:gd name="connsiteX54" fmla="*/ 506762 w 1154355"/>
                <a:gd name="connsiteY54" fmla="*/ 1041153 h 1745449"/>
                <a:gd name="connsiteX55" fmla="*/ 310203 w 1154355"/>
                <a:gd name="connsiteY55" fmla="*/ 1128897 h 1745449"/>
                <a:gd name="connsiteX56" fmla="*/ 171665 w 1154355"/>
                <a:gd name="connsiteY56" fmla="*/ 1014840 h 1745449"/>
                <a:gd name="connsiteX57" fmla="*/ 165831 w 1154355"/>
                <a:gd name="connsiteY57" fmla="*/ 1012696 h 1745449"/>
                <a:gd name="connsiteX58" fmla="*/ 289152 w 1154355"/>
                <a:gd name="connsiteY58" fmla="*/ 1123484 h 1745449"/>
                <a:gd name="connsiteX59" fmla="*/ 64322 w 1154355"/>
                <a:gd name="connsiteY59" fmla="*/ 1138943 h 1745449"/>
                <a:gd name="connsiteX60" fmla="*/ 28078 w 1154355"/>
                <a:gd name="connsiteY60" fmla="*/ 911953 h 1745449"/>
                <a:gd name="connsiteX61" fmla="*/ 67937 w 1154355"/>
                <a:gd name="connsiteY61" fmla="*/ 882569 h 1745449"/>
                <a:gd name="connsiteX62" fmla="*/ 60675 w 1154355"/>
                <a:gd name="connsiteY62" fmla="*/ 875989 h 1745449"/>
                <a:gd name="connsiteX63" fmla="*/ 64043 w 1154355"/>
                <a:gd name="connsiteY63" fmla="*/ 872273 h 1745449"/>
                <a:gd name="connsiteX64" fmla="*/ 66204 w 1154355"/>
                <a:gd name="connsiteY64" fmla="*/ 666836 h 1745449"/>
                <a:gd name="connsiteX65" fmla="*/ 104946 w 1154355"/>
                <a:gd name="connsiteY65" fmla="*/ 638275 h 1745449"/>
                <a:gd name="connsiteX66" fmla="*/ 127483 w 1154355"/>
                <a:gd name="connsiteY66" fmla="*/ 394472 h 1745449"/>
                <a:gd name="connsiteX67" fmla="*/ 310695 w 1154355"/>
                <a:gd name="connsiteY67" fmla="*/ 359290 h 1745449"/>
                <a:gd name="connsiteX68" fmla="*/ 304975 w 1154355"/>
                <a:gd name="connsiteY68" fmla="*/ 357014 h 1745449"/>
                <a:gd name="connsiteX69" fmla="*/ 125044 w 1154355"/>
                <a:gd name="connsiteY69" fmla="*/ 399723 h 1745449"/>
                <a:gd name="connsiteX70" fmla="*/ 90680 w 1154355"/>
                <a:gd name="connsiteY70" fmla="*/ 291518 h 1745449"/>
                <a:gd name="connsiteX71" fmla="*/ 310191 w 1154355"/>
                <a:gd name="connsiteY71" fmla="*/ 72008 h 1745449"/>
                <a:gd name="connsiteX72" fmla="*/ 378523 w 1154355"/>
                <a:gd name="connsiteY72" fmla="*/ 83948 h 1745449"/>
                <a:gd name="connsiteX73" fmla="*/ 517681 w 1154355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2770 w 1156922"/>
                <a:gd name="connsiteY55" fmla="*/ 1128897 h 1745449"/>
                <a:gd name="connsiteX56" fmla="*/ 174232 w 1156922"/>
                <a:gd name="connsiteY56" fmla="*/ 1014840 h 1745449"/>
                <a:gd name="connsiteX57" fmla="*/ 168398 w 1156922"/>
                <a:gd name="connsiteY57" fmla="*/ 1012696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4232 w 1156922"/>
                <a:gd name="connsiteY57" fmla="*/ 1014840 h 1745449"/>
                <a:gd name="connsiteX58" fmla="*/ 168398 w 1156922"/>
                <a:gd name="connsiteY58" fmla="*/ 1012696 h 1745449"/>
                <a:gd name="connsiteX59" fmla="*/ 291719 w 1156922"/>
                <a:gd name="connsiteY59" fmla="*/ 1123484 h 1745449"/>
                <a:gd name="connsiteX60" fmla="*/ 66889 w 1156922"/>
                <a:gd name="connsiteY60" fmla="*/ 1138943 h 1745449"/>
                <a:gd name="connsiteX61" fmla="*/ 30645 w 1156922"/>
                <a:gd name="connsiteY61" fmla="*/ 911953 h 1745449"/>
                <a:gd name="connsiteX62" fmla="*/ 70504 w 1156922"/>
                <a:gd name="connsiteY62" fmla="*/ 882569 h 1745449"/>
                <a:gd name="connsiteX63" fmla="*/ 63242 w 1156922"/>
                <a:gd name="connsiteY63" fmla="*/ 875989 h 1745449"/>
                <a:gd name="connsiteX64" fmla="*/ 66610 w 1156922"/>
                <a:gd name="connsiteY64" fmla="*/ 872273 h 1745449"/>
                <a:gd name="connsiteX65" fmla="*/ 68771 w 1156922"/>
                <a:gd name="connsiteY65" fmla="*/ 666836 h 1745449"/>
                <a:gd name="connsiteX66" fmla="*/ 107513 w 1156922"/>
                <a:gd name="connsiteY66" fmla="*/ 638275 h 1745449"/>
                <a:gd name="connsiteX67" fmla="*/ 130050 w 1156922"/>
                <a:gd name="connsiteY67" fmla="*/ 394472 h 1745449"/>
                <a:gd name="connsiteX68" fmla="*/ 313262 w 1156922"/>
                <a:gd name="connsiteY68" fmla="*/ 359290 h 1745449"/>
                <a:gd name="connsiteX69" fmla="*/ 307542 w 1156922"/>
                <a:gd name="connsiteY69" fmla="*/ 357014 h 1745449"/>
                <a:gd name="connsiteX70" fmla="*/ 127611 w 1156922"/>
                <a:gd name="connsiteY70" fmla="*/ 399723 h 1745449"/>
                <a:gd name="connsiteX71" fmla="*/ 93247 w 1156922"/>
                <a:gd name="connsiteY71" fmla="*/ 291518 h 1745449"/>
                <a:gd name="connsiteX72" fmla="*/ 312758 w 1156922"/>
                <a:gd name="connsiteY72" fmla="*/ 72008 h 1745449"/>
                <a:gd name="connsiteX73" fmla="*/ 381090 w 1156922"/>
                <a:gd name="connsiteY73" fmla="*/ 83948 h 1745449"/>
                <a:gd name="connsiteX74" fmla="*/ 520248 w 1156922"/>
                <a:gd name="connsiteY74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4232 w 1156922"/>
                <a:gd name="connsiteY57" fmla="*/ 1014840 h 1745449"/>
                <a:gd name="connsiteX58" fmla="*/ 168398 w 1156922"/>
                <a:gd name="connsiteY58" fmla="*/ 1012696 h 1745449"/>
                <a:gd name="connsiteX59" fmla="*/ 291719 w 1156922"/>
                <a:gd name="connsiteY59" fmla="*/ 1123484 h 1745449"/>
                <a:gd name="connsiteX60" fmla="*/ 66889 w 1156922"/>
                <a:gd name="connsiteY60" fmla="*/ 1138943 h 1745449"/>
                <a:gd name="connsiteX61" fmla="*/ 30645 w 1156922"/>
                <a:gd name="connsiteY61" fmla="*/ 911953 h 1745449"/>
                <a:gd name="connsiteX62" fmla="*/ 70504 w 1156922"/>
                <a:gd name="connsiteY62" fmla="*/ 882569 h 1745449"/>
                <a:gd name="connsiteX63" fmla="*/ 63242 w 1156922"/>
                <a:gd name="connsiteY63" fmla="*/ 875989 h 1745449"/>
                <a:gd name="connsiteX64" fmla="*/ 66610 w 1156922"/>
                <a:gd name="connsiteY64" fmla="*/ 872273 h 1745449"/>
                <a:gd name="connsiteX65" fmla="*/ 68771 w 1156922"/>
                <a:gd name="connsiteY65" fmla="*/ 666836 h 1745449"/>
                <a:gd name="connsiteX66" fmla="*/ 107513 w 1156922"/>
                <a:gd name="connsiteY66" fmla="*/ 638275 h 1745449"/>
                <a:gd name="connsiteX67" fmla="*/ 130050 w 1156922"/>
                <a:gd name="connsiteY67" fmla="*/ 394472 h 1745449"/>
                <a:gd name="connsiteX68" fmla="*/ 313262 w 1156922"/>
                <a:gd name="connsiteY68" fmla="*/ 359290 h 1745449"/>
                <a:gd name="connsiteX69" fmla="*/ 307542 w 1156922"/>
                <a:gd name="connsiteY69" fmla="*/ 357014 h 1745449"/>
                <a:gd name="connsiteX70" fmla="*/ 127611 w 1156922"/>
                <a:gd name="connsiteY70" fmla="*/ 399723 h 1745449"/>
                <a:gd name="connsiteX71" fmla="*/ 93247 w 1156922"/>
                <a:gd name="connsiteY71" fmla="*/ 291518 h 1745449"/>
                <a:gd name="connsiteX72" fmla="*/ 312758 w 1156922"/>
                <a:gd name="connsiteY72" fmla="*/ 72008 h 1745449"/>
                <a:gd name="connsiteX73" fmla="*/ 381090 w 1156922"/>
                <a:gd name="connsiteY73" fmla="*/ 83948 h 1745449"/>
                <a:gd name="connsiteX74" fmla="*/ 520248 w 1156922"/>
                <a:gd name="connsiteY74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4232 w 1156922"/>
                <a:gd name="connsiteY57" fmla="*/ 1014840 h 1745449"/>
                <a:gd name="connsiteX58" fmla="*/ 168398 w 1156922"/>
                <a:gd name="connsiteY58" fmla="*/ 1012696 h 1745449"/>
                <a:gd name="connsiteX59" fmla="*/ 291719 w 1156922"/>
                <a:gd name="connsiteY59" fmla="*/ 1123484 h 1745449"/>
                <a:gd name="connsiteX60" fmla="*/ 66889 w 1156922"/>
                <a:gd name="connsiteY60" fmla="*/ 1138943 h 1745449"/>
                <a:gd name="connsiteX61" fmla="*/ 30645 w 1156922"/>
                <a:gd name="connsiteY61" fmla="*/ 911953 h 1745449"/>
                <a:gd name="connsiteX62" fmla="*/ 70504 w 1156922"/>
                <a:gd name="connsiteY62" fmla="*/ 882569 h 1745449"/>
                <a:gd name="connsiteX63" fmla="*/ 63242 w 1156922"/>
                <a:gd name="connsiteY63" fmla="*/ 875989 h 1745449"/>
                <a:gd name="connsiteX64" fmla="*/ 66610 w 1156922"/>
                <a:gd name="connsiteY64" fmla="*/ 872273 h 1745449"/>
                <a:gd name="connsiteX65" fmla="*/ 68771 w 1156922"/>
                <a:gd name="connsiteY65" fmla="*/ 666836 h 1745449"/>
                <a:gd name="connsiteX66" fmla="*/ 107513 w 1156922"/>
                <a:gd name="connsiteY66" fmla="*/ 638275 h 1745449"/>
                <a:gd name="connsiteX67" fmla="*/ 130050 w 1156922"/>
                <a:gd name="connsiteY67" fmla="*/ 394472 h 1745449"/>
                <a:gd name="connsiteX68" fmla="*/ 313262 w 1156922"/>
                <a:gd name="connsiteY68" fmla="*/ 359290 h 1745449"/>
                <a:gd name="connsiteX69" fmla="*/ 307542 w 1156922"/>
                <a:gd name="connsiteY69" fmla="*/ 357014 h 1745449"/>
                <a:gd name="connsiteX70" fmla="*/ 127611 w 1156922"/>
                <a:gd name="connsiteY70" fmla="*/ 399723 h 1745449"/>
                <a:gd name="connsiteX71" fmla="*/ 93247 w 1156922"/>
                <a:gd name="connsiteY71" fmla="*/ 291518 h 1745449"/>
                <a:gd name="connsiteX72" fmla="*/ 312758 w 1156922"/>
                <a:gd name="connsiteY72" fmla="*/ 72008 h 1745449"/>
                <a:gd name="connsiteX73" fmla="*/ 381090 w 1156922"/>
                <a:gd name="connsiteY73" fmla="*/ 83948 h 1745449"/>
                <a:gd name="connsiteX74" fmla="*/ 520248 w 1156922"/>
                <a:gd name="connsiteY74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68398 w 1156922"/>
                <a:gd name="connsiteY57" fmla="*/ 1012696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25805 w 1156922"/>
                <a:gd name="connsiteY57" fmla="*/ 104729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57192 w 1156922"/>
                <a:gd name="connsiteY57" fmla="*/ 971611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57192 w 1156922"/>
                <a:gd name="connsiteY57" fmla="*/ 971611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85661 w 1156922"/>
                <a:gd name="connsiteY57" fmla="*/ 102525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674 w 1156922"/>
                <a:gd name="connsiteY57" fmla="*/ 95593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207605 w 1156922"/>
                <a:gd name="connsiteY57" fmla="*/ 1002570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88601 w 1156922"/>
                <a:gd name="connsiteY57" fmla="*/ 96098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30903 w 1156922"/>
                <a:gd name="connsiteY52" fmla="*/ 1289048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415652 w 1156922"/>
                <a:gd name="connsiteY7" fmla="*/ 671495 h 1745449"/>
                <a:gd name="connsiteX8" fmla="*/ 574852 w 1156922"/>
                <a:gd name="connsiteY8" fmla="*/ 580980 h 1745449"/>
                <a:gd name="connsiteX9" fmla="*/ 433169 w 1156922"/>
                <a:gd name="connsiteY9" fmla="*/ 649695 h 1745449"/>
                <a:gd name="connsiteX10" fmla="*/ 428375 w 1156922"/>
                <a:gd name="connsiteY10" fmla="*/ 651124 h 1745449"/>
                <a:gd name="connsiteX11" fmla="*/ 761884 w 1156922"/>
                <a:gd name="connsiteY11" fmla="*/ 739852 h 1745449"/>
                <a:gd name="connsiteX12" fmla="*/ 574852 w 1156922"/>
                <a:gd name="connsiteY12" fmla="*/ 580980 h 1745449"/>
                <a:gd name="connsiteX13" fmla="*/ 520248 w 1156922"/>
                <a:gd name="connsiteY13" fmla="*/ 0 h 1745449"/>
                <a:gd name="connsiteX14" fmla="*/ 689956 w 1156922"/>
                <a:gd name="connsiteY14" fmla="*/ 147127 h 1745449"/>
                <a:gd name="connsiteX15" fmla="*/ 548455 w 1156922"/>
                <a:gd name="connsiteY15" fmla="*/ 352718 h 1745449"/>
                <a:gd name="connsiteX16" fmla="*/ 688144 w 1156922"/>
                <a:gd name="connsiteY16" fmla="*/ 149764 h 1745449"/>
                <a:gd name="connsiteX17" fmla="*/ 906946 w 1156922"/>
                <a:gd name="connsiteY17" fmla="*/ 317877 h 1745449"/>
                <a:gd name="connsiteX18" fmla="*/ 894599 w 1156922"/>
                <a:gd name="connsiteY18" fmla="*/ 376059 h 1745449"/>
                <a:gd name="connsiteX19" fmla="*/ 1043308 w 1156922"/>
                <a:gd name="connsiteY19" fmla="*/ 525101 h 1745449"/>
                <a:gd name="connsiteX20" fmla="*/ 1033782 w 1156922"/>
                <a:gd name="connsiteY20" fmla="*/ 572282 h 1745449"/>
                <a:gd name="connsiteX21" fmla="*/ 1156922 w 1156922"/>
                <a:gd name="connsiteY21" fmla="*/ 756650 h 1745449"/>
                <a:gd name="connsiteX22" fmla="*/ 931418 w 1156922"/>
                <a:gd name="connsiteY22" fmla="*/ 936938 h 1745449"/>
                <a:gd name="connsiteX23" fmla="*/ 1093103 w 1156922"/>
                <a:gd name="connsiteY23" fmla="*/ 911837 h 1745449"/>
                <a:gd name="connsiteX24" fmla="*/ 1139689 w 1156922"/>
                <a:gd name="connsiteY24" fmla="*/ 1069421 h 1745449"/>
                <a:gd name="connsiteX25" fmla="*/ 985039 w 1156922"/>
                <a:gd name="connsiteY25" fmla="*/ 1223143 h 1745449"/>
                <a:gd name="connsiteX26" fmla="*/ 776887 w 1156922"/>
                <a:gd name="connsiteY26" fmla="*/ 1140927 h 1745449"/>
                <a:gd name="connsiteX27" fmla="*/ 813087 w 1156922"/>
                <a:gd name="connsiteY27" fmla="*/ 1096095 h 1745449"/>
                <a:gd name="connsiteX28" fmla="*/ 792626 w 1156922"/>
                <a:gd name="connsiteY28" fmla="*/ 964175 h 1745449"/>
                <a:gd name="connsiteX29" fmla="*/ 793130 w 1156922"/>
                <a:gd name="connsiteY29" fmla="*/ 963884 h 1745449"/>
                <a:gd name="connsiteX30" fmla="*/ 805899 w 1156922"/>
                <a:gd name="connsiteY30" fmla="*/ 1097129 h 1745449"/>
                <a:gd name="connsiteX31" fmla="*/ 683639 w 1156922"/>
                <a:gd name="connsiteY31" fmla="*/ 1159301 h 1745449"/>
                <a:gd name="connsiteX32" fmla="*/ 569233 w 1156922"/>
                <a:gd name="connsiteY32" fmla="*/ 1093170 h 1745449"/>
                <a:gd name="connsiteX33" fmla="*/ 568513 w 1156922"/>
                <a:gd name="connsiteY33" fmla="*/ 1090754 h 1745449"/>
                <a:gd name="connsiteX34" fmla="*/ 679482 w 1156922"/>
                <a:gd name="connsiteY34" fmla="*/ 1162221 h 1745449"/>
                <a:gd name="connsiteX35" fmla="*/ 774185 w 1156922"/>
                <a:gd name="connsiteY35" fmla="*/ 1135031 h 1745449"/>
                <a:gd name="connsiteX36" fmla="*/ 972285 w 1156922"/>
                <a:gd name="connsiteY36" fmla="*/ 1224518 h 1745449"/>
                <a:gd name="connsiteX37" fmla="*/ 1030281 w 1156922"/>
                <a:gd name="connsiteY37" fmla="*/ 1340359 h 1745449"/>
                <a:gd name="connsiteX38" fmla="*/ 913405 w 1156922"/>
                <a:gd name="connsiteY38" fmla="*/ 1461368 h 1745449"/>
                <a:gd name="connsiteX39" fmla="*/ 753227 w 1156922"/>
                <a:gd name="connsiteY39" fmla="*/ 1371458 h 1745449"/>
                <a:gd name="connsiteX40" fmla="*/ 756737 w 1156922"/>
                <a:gd name="connsiteY40" fmla="*/ 1369309 h 1745449"/>
                <a:gd name="connsiteX41" fmla="*/ 911871 w 1156922"/>
                <a:gd name="connsiteY41" fmla="*/ 1465876 h 1745449"/>
                <a:gd name="connsiteX42" fmla="*/ 761269 w 1156922"/>
                <a:gd name="connsiteY42" fmla="*/ 1628054 h 1745449"/>
                <a:gd name="connsiteX43" fmla="*/ 558182 w 1156922"/>
                <a:gd name="connsiteY43" fmla="*/ 1552195 h 1745449"/>
                <a:gd name="connsiteX44" fmla="*/ 554944 w 1156922"/>
                <a:gd name="connsiteY44" fmla="*/ 1544331 h 1745449"/>
                <a:gd name="connsiteX45" fmla="*/ 678727 w 1156922"/>
                <a:gd name="connsiteY45" fmla="*/ 1632143 h 1745449"/>
                <a:gd name="connsiteX46" fmla="*/ 520249 w 1156922"/>
                <a:gd name="connsiteY46" fmla="*/ 1745209 h 1745449"/>
                <a:gd name="connsiteX47" fmla="*/ 352811 w 1156922"/>
                <a:gd name="connsiteY47" fmla="*/ 1592106 h 1745449"/>
                <a:gd name="connsiteX48" fmla="*/ 237021 w 1156922"/>
                <a:gd name="connsiteY48" fmla="*/ 1443452 h 1745449"/>
                <a:gd name="connsiteX49" fmla="*/ 89886 w 1156922"/>
                <a:gd name="connsiteY49" fmla="*/ 1375108 h 1745449"/>
                <a:gd name="connsiteX50" fmla="*/ 100537 w 1156922"/>
                <a:gd name="connsiteY50" fmla="*/ 1171427 h 1745449"/>
                <a:gd name="connsiteX51" fmla="*/ 291673 w 1156922"/>
                <a:gd name="connsiteY51" fmla="*/ 1125156 h 1745449"/>
                <a:gd name="connsiteX52" fmla="*/ 511418 w 1156922"/>
                <a:gd name="connsiteY52" fmla="*/ 1034051 h 1745449"/>
                <a:gd name="connsiteX53" fmla="*/ 509329 w 1156922"/>
                <a:gd name="connsiteY53" fmla="*/ 1041153 h 1745449"/>
                <a:gd name="connsiteX54" fmla="*/ 310893 w 1156922"/>
                <a:gd name="connsiteY54" fmla="*/ 1129981 h 1745449"/>
                <a:gd name="connsiteX55" fmla="*/ 199595 w 1156922"/>
                <a:gd name="connsiteY55" fmla="*/ 1014703 h 1745449"/>
                <a:gd name="connsiteX56" fmla="*/ 291719 w 1156922"/>
                <a:gd name="connsiteY56" fmla="*/ 1123484 h 1745449"/>
                <a:gd name="connsiteX57" fmla="*/ 66889 w 1156922"/>
                <a:gd name="connsiteY57" fmla="*/ 1138943 h 1745449"/>
                <a:gd name="connsiteX58" fmla="*/ 30645 w 1156922"/>
                <a:gd name="connsiteY58" fmla="*/ 911953 h 1745449"/>
                <a:gd name="connsiteX59" fmla="*/ 70504 w 1156922"/>
                <a:gd name="connsiteY59" fmla="*/ 882569 h 1745449"/>
                <a:gd name="connsiteX60" fmla="*/ 63242 w 1156922"/>
                <a:gd name="connsiteY60" fmla="*/ 875989 h 1745449"/>
                <a:gd name="connsiteX61" fmla="*/ 66610 w 1156922"/>
                <a:gd name="connsiteY61" fmla="*/ 872273 h 1745449"/>
                <a:gd name="connsiteX62" fmla="*/ 68771 w 1156922"/>
                <a:gd name="connsiteY62" fmla="*/ 666836 h 1745449"/>
                <a:gd name="connsiteX63" fmla="*/ 107513 w 1156922"/>
                <a:gd name="connsiteY63" fmla="*/ 638275 h 1745449"/>
                <a:gd name="connsiteX64" fmla="*/ 130050 w 1156922"/>
                <a:gd name="connsiteY64" fmla="*/ 394472 h 1745449"/>
                <a:gd name="connsiteX65" fmla="*/ 313262 w 1156922"/>
                <a:gd name="connsiteY65" fmla="*/ 359290 h 1745449"/>
                <a:gd name="connsiteX66" fmla="*/ 127611 w 1156922"/>
                <a:gd name="connsiteY66" fmla="*/ 399723 h 1745449"/>
                <a:gd name="connsiteX67" fmla="*/ 93247 w 1156922"/>
                <a:gd name="connsiteY67" fmla="*/ 291518 h 1745449"/>
                <a:gd name="connsiteX68" fmla="*/ 312758 w 1156922"/>
                <a:gd name="connsiteY68" fmla="*/ 72008 h 1745449"/>
                <a:gd name="connsiteX69" fmla="*/ 381090 w 1156922"/>
                <a:gd name="connsiteY69" fmla="*/ 83948 h 1745449"/>
                <a:gd name="connsiteX70" fmla="*/ 520248 w 1156922"/>
                <a:gd name="connsiteY70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297902 w 1156922"/>
                <a:gd name="connsiteY2" fmla="*/ 699158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97902 w 1156922"/>
                <a:gd name="connsiteY2" fmla="*/ 699158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72338 w 1156922"/>
                <a:gd name="connsiteY2" fmla="*/ 693895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72338 w 1156922"/>
                <a:gd name="connsiteY2" fmla="*/ 693895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72338 w 1156922"/>
                <a:gd name="connsiteY2" fmla="*/ 693895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17622 w 1156922"/>
                <a:gd name="connsiteY2" fmla="*/ 72031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63856 w 1156922"/>
                <a:gd name="connsiteY2" fmla="*/ 77871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3856 w 1156922"/>
                <a:gd name="connsiteY1" fmla="*/ 778713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3856 w 1156922"/>
                <a:gd name="connsiteY1" fmla="*/ 778713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85028 w 1156922"/>
                <a:gd name="connsiteY1" fmla="*/ 82405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85028 w 1156922"/>
                <a:gd name="connsiteY1" fmla="*/ 824054 h 1745449"/>
                <a:gd name="connsiteX2" fmla="*/ 403541 w 1156922"/>
                <a:gd name="connsiteY2" fmla="*/ 751209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2637 w 1156922"/>
                <a:gd name="connsiteY1" fmla="*/ 806948 h 1745449"/>
                <a:gd name="connsiteX2" fmla="*/ 403541 w 1156922"/>
                <a:gd name="connsiteY2" fmla="*/ 751209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403541 w 1156922"/>
                <a:gd name="connsiteY1" fmla="*/ 751209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1585 w 1156922"/>
                <a:gd name="connsiteY1" fmla="*/ 747902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7372 w 1156922"/>
                <a:gd name="connsiteY1" fmla="*/ 779601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7372 w 1156922"/>
                <a:gd name="connsiteY1" fmla="*/ 779601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7372 w 1156922"/>
                <a:gd name="connsiteY1" fmla="*/ 779601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74031 w 1156922"/>
                <a:gd name="connsiteY1" fmla="*/ 82581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6388 w 1156922"/>
                <a:gd name="connsiteY1" fmla="*/ 860261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1417 w 1156922"/>
                <a:gd name="connsiteY1" fmla="*/ 79535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08044 w 1156922"/>
                <a:gd name="connsiteY0" fmla="*/ 795221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08044 w 1156922"/>
                <a:gd name="connsiteY6" fmla="*/ 795221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486332 w 1156922"/>
                <a:gd name="connsiteY0" fmla="*/ 870327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486332 w 1156922"/>
                <a:gd name="connsiteY6" fmla="*/ 870327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83011 w 1156922"/>
                <a:gd name="connsiteY2" fmla="*/ 916786 h 1745449"/>
                <a:gd name="connsiteX3" fmla="*/ 579674 w 1156922"/>
                <a:gd name="connsiteY3" fmla="*/ 915886 h 1745449"/>
                <a:gd name="connsiteX4" fmla="*/ 574852 w 1156922"/>
                <a:gd name="connsiteY4" fmla="*/ 580980 h 1745449"/>
                <a:gd name="connsiteX5" fmla="*/ 433169 w 1156922"/>
                <a:gd name="connsiteY5" fmla="*/ 649695 h 1745449"/>
                <a:gd name="connsiteX6" fmla="*/ 428375 w 1156922"/>
                <a:gd name="connsiteY6" fmla="*/ 651124 h 1745449"/>
                <a:gd name="connsiteX7" fmla="*/ 761884 w 1156922"/>
                <a:gd name="connsiteY7" fmla="*/ 739852 h 1745449"/>
                <a:gd name="connsiteX8" fmla="*/ 574852 w 1156922"/>
                <a:gd name="connsiteY8" fmla="*/ 580980 h 1745449"/>
                <a:gd name="connsiteX9" fmla="*/ 520248 w 1156922"/>
                <a:gd name="connsiteY9" fmla="*/ 0 h 1745449"/>
                <a:gd name="connsiteX10" fmla="*/ 689956 w 1156922"/>
                <a:gd name="connsiteY10" fmla="*/ 147127 h 1745449"/>
                <a:gd name="connsiteX11" fmla="*/ 548455 w 1156922"/>
                <a:gd name="connsiteY11" fmla="*/ 352718 h 1745449"/>
                <a:gd name="connsiteX12" fmla="*/ 688144 w 1156922"/>
                <a:gd name="connsiteY12" fmla="*/ 149764 h 1745449"/>
                <a:gd name="connsiteX13" fmla="*/ 906946 w 1156922"/>
                <a:gd name="connsiteY13" fmla="*/ 317877 h 1745449"/>
                <a:gd name="connsiteX14" fmla="*/ 894599 w 1156922"/>
                <a:gd name="connsiteY14" fmla="*/ 376059 h 1745449"/>
                <a:gd name="connsiteX15" fmla="*/ 1043308 w 1156922"/>
                <a:gd name="connsiteY15" fmla="*/ 525101 h 1745449"/>
                <a:gd name="connsiteX16" fmla="*/ 1033782 w 1156922"/>
                <a:gd name="connsiteY16" fmla="*/ 572282 h 1745449"/>
                <a:gd name="connsiteX17" fmla="*/ 1156922 w 1156922"/>
                <a:gd name="connsiteY17" fmla="*/ 756650 h 1745449"/>
                <a:gd name="connsiteX18" fmla="*/ 931418 w 1156922"/>
                <a:gd name="connsiteY18" fmla="*/ 936938 h 1745449"/>
                <a:gd name="connsiteX19" fmla="*/ 1093103 w 1156922"/>
                <a:gd name="connsiteY19" fmla="*/ 911837 h 1745449"/>
                <a:gd name="connsiteX20" fmla="*/ 1139689 w 1156922"/>
                <a:gd name="connsiteY20" fmla="*/ 1069421 h 1745449"/>
                <a:gd name="connsiteX21" fmla="*/ 985039 w 1156922"/>
                <a:gd name="connsiteY21" fmla="*/ 1223143 h 1745449"/>
                <a:gd name="connsiteX22" fmla="*/ 776887 w 1156922"/>
                <a:gd name="connsiteY22" fmla="*/ 1140927 h 1745449"/>
                <a:gd name="connsiteX23" fmla="*/ 813087 w 1156922"/>
                <a:gd name="connsiteY23" fmla="*/ 1096095 h 1745449"/>
                <a:gd name="connsiteX24" fmla="*/ 792626 w 1156922"/>
                <a:gd name="connsiteY24" fmla="*/ 964175 h 1745449"/>
                <a:gd name="connsiteX25" fmla="*/ 793130 w 1156922"/>
                <a:gd name="connsiteY25" fmla="*/ 963884 h 1745449"/>
                <a:gd name="connsiteX26" fmla="*/ 805899 w 1156922"/>
                <a:gd name="connsiteY26" fmla="*/ 1097129 h 1745449"/>
                <a:gd name="connsiteX27" fmla="*/ 683639 w 1156922"/>
                <a:gd name="connsiteY27" fmla="*/ 1159301 h 1745449"/>
                <a:gd name="connsiteX28" fmla="*/ 569233 w 1156922"/>
                <a:gd name="connsiteY28" fmla="*/ 1093170 h 1745449"/>
                <a:gd name="connsiteX29" fmla="*/ 568513 w 1156922"/>
                <a:gd name="connsiteY29" fmla="*/ 1090754 h 1745449"/>
                <a:gd name="connsiteX30" fmla="*/ 679482 w 1156922"/>
                <a:gd name="connsiteY30" fmla="*/ 1162221 h 1745449"/>
                <a:gd name="connsiteX31" fmla="*/ 774185 w 1156922"/>
                <a:gd name="connsiteY31" fmla="*/ 1135031 h 1745449"/>
                <a:gd name="connsiteX32" fmla="*/ 972285 w 1156922"/>
                <a:gd name="connsiteY32" fmla="*/ 1224518 h 1745449"/>
                <a:gd name="connsiteX33" fmla="*/ 1030281 w 1156922"/>
                <a:gd name="connsiteY33" fmla="*/ 1340359 h 1745449"/>
                <a:gd name="connsiteX34" fmla="*/ 913405 w 1156922"/>
                <a:gd name="connsiteY34" fmla="*/ 1461368 h 1745449"/>
                <a:gd name="connsiteX35" fmla="*/ 753227 w 1156922"/>
                <a:gd name="connsiteY35" fmla="*/ 1371458 h 1745449"/>
                <a:gd name="connsiteX36" fmla="*/ 756737 w 1156922"/>
                <a:gd name="connsiteY36" fmla="*/ 1369309 h 1745449"/>
                <a:gd name="connsiteX37" fmla="*/ 911871 w 1156922"/>
                <a:gd name="connsiteY37" fmla="*/ 1465876 h 1745449"/>
                <a:gd name="connsiteX38" fmla="*/ 761269 w 1156922"/>
                <a:gd name="connsiteY38" fmla="*/ 1628054 h 1745449"/>
                <a:gd name="connsiteX39" fmla="*/ 558182 w 1156922"/>
                <a:gd name="connsiteY39" fmla="*/ 1552195 h 1745449"/>
                <a:gd name="connsiteX40" fmla="*/ 554944 w 1156922"/>
                <a:gd name="connsiteY40" fmla="*/ 1544331 h 1745449"/>
                <a:gd name="connsiteX41" fmla="*/ 678727 w 1156922"/>
                <a:gd name="connsiteY41" fmla="*/ 1632143 h 1745449"/>
                <a:gd name="connsiteX42" fmla="*/ 520249 w 1156922"/>
                <a:gd name="connsiteY42" fmla="*/ 1745209 h 1745449"/>
                <a:gd name="connsiteX43" fmla="*/ 352811 w 1156922"/>
                <a:gd name="connsiteY43" fmla="*/ 1592106 h 1745449"/>
                <a:gd name="connsiteX44" fmla="*/ 237021 w 1156922"/>
                <a:gd name="connsiteY44" fmla="*/ 1443452 h 1745449"/>
                <a:gd name="connsiteX45" fmla="*/ 89886 w 1156922"/>
                <a:gd name="connsiteY45" fmla="*/ 1375108 h 1745449"/>
                <a:gd name="connsiteX46" fmla="*/ 100537 w 1156922"/>
                <a:gd name="connsiteY46" fmla="*/ 1171427 h 1745449"/>
                <a:gd name="connsiteX47" fmla="*/ 291673 w 1156922"/>
                <a:gd name="connsiteY47" fmla="*/ 1125156 h 1745449"/>
                <a:gd name="connsiteX48" fmla="*/ 511418 w 1156922"/>
                <a:gd name="connsiteY48" fmla="*/ 1034051 h 1745449"/>
                <a:gd name="connsiteX49" fmla="*/ 509329 w 1156922"/>
                <a:gd name="connsiteY49" fmla="*/ 1041153 h 1745449"/>
                <a:gd name="connsiteX50" fmla="*/ 310893 w 1156922"/>
                <a:gd name="connsiteY50" fmla="*/ 1129981 h 1745449"/>
                <a:gd name="connsiteX51" fmla="*/ 199595 w 1156922"/>
                <a:gd name="connsiteY51" fmla="*/ 1014703 h 1745449"/>
                <a:gd name="connsiteX52" fmla="*/ 291719 w 1156922"/>
                <a:gd name="connsiteY52" fmla="*/ 1123484 h 1745449"/>
                <a:gd name="connsiteX53" fmla="*/ 66889 w 1156922"/>
                <a:gd name="connsiteY53" fmla="*/ 1138943 h 1745449"/>
                <a:gd name="connsiteX54" fmla="*/ 30645 w 1156922"/>
                <a:gd name="connsiteY54" fmla="*/ 911953 h 1745449"/>
                <a:gd name="connsiteX55" fmla="*/ 70504 w 1156922"/>
                <a:gd name="connsiteY55" fmla="*/ 882569 h 1745449"/>
                <a:gd name="connsiteX56" fmla="*/ 63242 w 1156922"/>
                <a:gd name="connsiteY56" fmla="*/ 875989 h 1745449"/>
                <a:gd name="connsiteX57" fmla="*/ 66610 w 1156922"/>
                <a:gd name="connsiteY57" fmla="*/ 872273 h 1745449"/>
                <a:gd name="connsiteX58" fmla="*/ 68771 w 1156922"/>
                <a:gd name="connsiteY58" fmla="*/ 666836 h 1745449"/>
                <a:gd name="connsiteX59" fmla="*/ 107513 w 1156922"/>
                <a:gd name="connsiteY59" fmla="*/ 638275 h 1745449"/>
                <a:gd name="connsiteX60" fmla="*/ 130050 w 1156922"/>
                <a:gd name="connsiteY60" fmla="*/ 394472 h 1745449"/>
                <a:gd name="connsiteX61" fmla="*/ 313262 w 1156922"/>
                <a:gd name="connsiteY61" fmla="*/ 359290 h 1745449"/>
                <a:gd name="connsiteX62" fmla="*/ 127611 w 1156922"/>
                <a:gd name="connsiteY62" fmla="*/ 399723 h 1745449"/>
                <a:gd name="connsiteX63" fmla="*/ 93247 w 1156922"/>
                <a:gd name="connsiteY63" fmla="*/ 291518 h 1745449"/>
                <a:gd name="connsiteX64" fmla="*/ 312758 w 1156922"/>
                <a:gd name="connsiteY64" fmla="*/ 72008 h 1745449"/>
                <a:gd name="connsiteX65" fmla="*/ 381090 w 1156922"/>
                <a:gd name="connsiteY65" fmla="*/ 83948 h 1745449"/>
                <a:gd name="connsiteX66" fmla="*/ 520248 w 1156922"/>
                <a:gd name="connsiteY66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83011 w 1156922"/>
                <a:gd name="connsiteY2" fmla="*/ 916786 h 1745449"/>
                <a:gd name="connsiteX3" fmla="*/ 579674 w 1156922"/>
                <a:gd name="connsiteY3" fmla="*/ 915886 h 1745449"/>
                <a:gd name="connsiteX4" fmla="*/ 574852 w 1156922"/>
                <a:gd name="connsiteY4" fmla="*/ 580980 h 1745449"/>
                <a:gd name="connsiteX5" fmla="*/ 433169 w 1156922"/>
                <a:gd name="connsiteY5" fmla="*/ 649695 h 1745449"/>
                <a:gd name="connsiteX6" fmla="*/ 428375 w 1156922"/>
                <a:gd name="connsiteY6" fmla="*/ 651124 h 1745449"/>
                <a:gd name="connsiteX7" fmla="*/ 761884 w 1156922"/>
                <a:gd name="connsiteY7" fmla="*/ 739852 h 1745449"/>
                <a:gd name="connsiteX8" fmla="*/ 574852 w 1156922"/>
                <a:gd name="connsiteY8" fmla="*/ 580980 h 1745449"/>
                <a:gd name="connsiteX9" fmla="*/ 520248 w 1156922"/>
                <a:gd name="connsiteY9" fmla="*/ 0 h 1745449"/>
                <a:gd name="connsiteX10" fmla="*/ 689956 w 1156922"/>
                <a:gd name="connsiteY10" fmla="*/ 147127 h 1745449"/>
                <a:gd name="connsiteX11" fmla="*/ 548455 w 1156922"/>
                <a:gd name="connsiteY11" fmla="*/ 352718 h 1745449"/>
                <a:gd name="connsiteX12" fmla="*/ 688144 w 1156922"/>
                <a:gd name="connsiteY12" fmla="*/ 149764 h 1745449"/>
                <a:gd name="connsiteX13" fmla="*/ 906946 w 1156922"/>
                <a:gd name="connsiteY13" fmla="*/ 317877 h 1745449"/>
                <a:gd name="connsiteX14" fmla="*/ 894599 w 1156922"/>
                <a:gd name="connsiteY14" fmla="*/ 376059 h 1745449"/>
                <a:gd name="connsiteX15" fmla="*/ 1043308 w 1156922"/>
                <a:gd name="connsiteY15" fmla="*/ 525101 h 1745449"/>
                <a:gd name="connsiteX16" fmla="*/ 1033782 w 1156922"/>
                <a:gd name="connsiteY16" fmla="*/ 572282 h 1745449"/>
                <a:gd name="connsiteX17" fmla="*/ 1156922 w 1156922"/>
                <a:gd name="connsiteY17" fmla="*/ 756650 h 1745449"/>
                <a:gd name="connsiteX18" fmla="*/ 931418 w 1156922"/>
                <a:gd name="connsiteY18" fmla="*/ 936938 h 1745449"/>
                <a:gd name="connsiteX19" fmla="*/ 1093103 w 1156922"/>
                <a:gd name="connsiteY19" fmla="*/ 911837 h 1745449"/>
                <a:gd name="connsiteX20" fmla="*/ 1139689 w 1156922"/>
                <a:gd name="connsiteY20" fmla="*/ 1069421 h 1745449"/>
                <a:gd name="connsiteX21" fmla="*/ 985039 w 1156922"/>
                <a:gd name="connsiteY21" fmla="*/ 1223143 h 1745449"/>
                <a:gd name="connsiteX22" fmla="*/ 776887 w 1156922"/>
                <a:gd name="connsiteY22" fmla="*/ 1140927 h 1745449"/>
                <a:gd name="connsiteX23" fmla="*/ 813087 w 1156922"/>
                <a:gd name="connsiteY23" fmla="*/ 1096095 h 1745449"/>
                <a:gd name="connsiteX24" fmla="*/ 792626 w 1156922"/>
                <a:gd name="connsiteY24" fmla="*/ 964175 h 1745449"/>
                <a:gd name="connsiteX25" fmla="*/ 793130 w 1156922"/>
                <a:gd name="connsiteY25" fmla="*/ 963884 h 1745449"/>
                <a:gd name="connsiteX26" fmla="*/ 805899 w 1156922"/>
                <a:gd name="connsiteY26" fmla="*/ 1097129 h 1745449"/>
                <a:gd name="connsiteX27" fmla="*/ 683639 w 1156922"/>
                <a:gd name="connsiteY27" fmla="*/ 1159301 h 1745449"/>
                <a:gd name="connsiteX28" fmla="*/ 569233 w 1156922"/>
                <a:gd name="connsiteY28" fmla="*/ 1093170 h 1745449"/>
                <a:gd name="connsiteX29" fmla="*/ 568513 w 1156922"/>
                <a:gd name="connsiteY29" fmla="*/ 1090754 h 1745449"/>
                <a:gd name="connsiteX30" fmla="*/ 679482 w 1156922"/>
                <a:gd name="connsiteY30" fmla="*/ 1162221 h 1745449"/>
                <a:gd name="connsiteX31" fmla="*/ 774185 w 1156922"/>
                <a:gd name="connsiteY31" fmla="*/ 1135031 h 1745449"/>
                <a:gd name="connsiteX32" fmla="*/ 972285 w 1156922"/>
                <a:gd name="connsiteY32" fmla="*/ 1224518 h 1745449"/>
                <a:gd name="connsiteX33" fmla="*/ 1030281 w 1156922"/>
                <a:gd name="connsiteY33" fmla="*/ 1340359 h 1745449"/>
                <a:gd name="connsiteX34" fmla="*/ 913405 w 1156922"/>
                <a:gd name="connsiteY34" fmla="*/ 1461368 h 1745449"/>
                <a:gd name="connsiteX35" fmla="*/ 753227 w 1156922"/>
                <a:gd name="connsiteY35" fmla="*/ 1371458 h 1745449"/>
                <a:gd name="connsiteX36" fmla="*/ 756737 w 1156922"/>
                <a:gd name="connsiteY36" fmla="*/ 1369309 h 1745449"/>
                <a:gd name="connsiteX37" fmla="*/ 911871 w 1156922"/>
                <a:gd name="connsiteY37" fmla="*/ 1465876 h 1745449"/>
                <a:gd name="connsiteX38" fmla="*/ 761269 w 1156922"/>
                <a:gd name="connsiteY38" fmla="*/ 1628054 h 1745449"/>
                <a:gd name="connsiteX39" fmla="*/ 558182 w 1156922"/>
                <a:gd name="connsiteY39" fmla="*/ 1552195 h 1745449"/>
                <a:gd name="connsiteX40" fmla="*/ 554944 w 1156922"/>
                <a:gd name="connsiteY40" fmla="*/ 1544331 h 1745449"/>
                <a:gd name="connsiteX41" fmla="*/ 678727 w 1156922"/>
                <a:gd name="connsiteY41" fmla="*/ 1632143 h 1745449"/>
                <a:gd name="connsiteX42" fmla="*/ 520249 w 1156922"/>
                <a:gd name="connsiteY42" fmla="*/ 1745209 h 1745449"/>
                <a:gd name="connsiteX43" fmla="*/ 352811 w 1156922"/>
                <a:gd name="connsiteY43" fmla="*/ 1592106 h 1745449"/>
                <a:gd name="connsiteX44" fmla="*/ 237021 w 1156922"/>
                <a:gd name="connsiteY44" fmla="*/ 1443452 h 1745449"/>
                <a:gd name="connsiteX45" fmla="*/ 89886 w 1156922"/>
                <a:gd name="connsiteY45" fmla="*/ 1375108 h 1745449"/>
                <a:gd name="connsiteX46" fmla="*/ 100537 w 1156922"/>
                <a:gd name="connsiteY46" fmla="*/ 1171427 h 1745449"/>
                <a:gd name="connsiteX47" fmla="*/ 291673 w 1156922"/>
                <a:gd name="connsiteY47" fmla="*/ 1125156 h 1745449"/>
                <a:gd name="connsiteX48" fmla="*/ 511418 w 1156922"/>
                <a:gd name="connsiteY48" fmla="*/ 1034051 h 1745449"/>
                <a:gd name="connsiteX49" fmla="*/ 509329 w 1156922"/>
                <a:gd name="connsiteY49" fmla="*/ 1041153 h 1745449"/>
                <a:gd name="connsiteX50" fmla="*/ 310893 w 1156922"/>
                <a:gd name="connsiteY50" fmla="*/ 1129981 h 1745449"/>
                <a:gd name="connsiteX51" fmla="*/ 199595 w 1156922"/>
                <a:gd name="connsiteY51" fmla="*/ 1014703 h 1745449"/>
                <a:gd name="connsiteX52" fmla="*/ 291719 w 1156922"/>
                <a:gd name="connsiteY52" fmla="*/ 1123484 h 1745449"/>
                <a:gd name="connsiteX53" fmla="*/ 66889 w 1156922"/>
                <a:gd name="connsiteY53" fmla="*/ 1138943 h 1745449"/>
                <a:gd name="connsiteX54" fmla="*/ 30645 w 1156922"/>
                <a:gd name="connsiteY54" fmla="*/ 911953 h 1745449"/>
                <a:gd name="connsiteX55" fmla="*/ 70504 w 1156922"/>
                <a:gd name="connsiteY55" fmla="*/ 882569 h 1745449"/>
                <a:gd name="connsiteX56" fmla="*/ 63242 w 1156922"/>
                <a:gd name="connsiteY56" fmla="*/ 875989 h 1745449"/>
                <a:gd name="connsiteX57" fmla="*/ 66610 w 1156922"/>
                <a:gd name="connsiteY57" fmla="*/ 872273 h 1745449"/>
                <a:gd name="connsiteX58" fmla="*/ 68771 w 1156922"/>
                <a:gd name="connsiteY58" fmla="*/ 666836 h 1745449"/>
                <a:gd name="connsiteX59" fmla="*/ 107513 w 1156922"/>
                <a:gd name="connsiteY59" fmla="*/ 638275 h 1745449"/>
                <a:gd name="connsiteX60" fmla="*/ 130050 w 1156922"/>
                <a:gd name="connsiteY60" fmla="*/ 394472 h 1745449"/>
                <a:gd name="connsiteX61" fmla="*/ 313262 w 1156922"/>
                <a:gd name="connsiteY61" fmla="*/ 359290 h 1745449"/>
                <a:gd name="connsiteX62" fmla="*/ 127611 w 1156922"/>
                <a:gd name="connsiteY62" fmla="*/ 399723 h 1745449"/>
                <a:gd name="connsiteX63" fmla="*/ 93247 w 1156922"/>
                <a:gd name="connsiteY63" fmla="*/ 291518 h 1745449"/>
                <a:gd name="connsiteX64" fmla="*/ 312758 w 1156922"/>
                <a:gd name="connsiteY64" fmla="*/ 72008 h 1745449"/>
                <a:gd name="connsiteX65" fmla="*/ 381090 w 1156922"/>
                <a:gd name="connsiteY65" fmla="*/ 83948 h 1745449"/>
                <a:gd name="connsiteX66" fmla="*/ 520248 w 1156922"/>
                <a:gd name="connsiteY66" fmla="*/ 0 h 1745449"/>
                <a:gd name="connsiteX0" fmla="*/ 583011 w 1156922"/>
                <a:gd name="connsiteY0" fmla="*/ 916786 h 1745449"/>
                <a:gd name="connsiteX1" fmla="*/ 334959 w 1156922"/>
                <a:gd name="connsiteY1" fmla="*/ 805824 h 1745449"/>
                <a:gd name="connsiteX2" fmla="*/ 583011 w 1156922"/>
                <a:gd name="connsiteY2" fmla="*/ 916786 h 1745449"/>
                <a:gd name="connsiteX3" fmla="*/ 574852 w 1156922"/>
                <a:gd name="connsiteY3" fmla="*/ 580980 h 1745449"/>
                <a:gd name="connsiteX4" fmla="*/ 433169 w 1156922"/>
                <a:gd name="connsiteY4" fmla="*/ 649695 h 1745449"/>
                <a:gd name="connsiteX5" fmla="*/ 428375 w 1156922"/>
                <a:gd name="connsiteY5" fmla="*/ 651124 h 1745449"/>
                <a:gd name="connsiteX6" fmla="*/ 761884 w 1156922"/>
                <a:gd name="connsiteY6" fmla="*/ 739852 h 1745449"/>
                <a:gd name="connsiteX7" fmla="*/ 574852 w 1156922"/>
                <a:gd name="connsiteY7" fmla="*/ 580980 h 1745449"/>
                <a:gd name="connsiteX8" fmla="*/ 520248 w 1156922"/>
                <a:gd name="connsiteY8" fmla="*/ 0 h 1745449"/>
                <a:gd name="connsiteX9" fmla="*/ 689956 w 1156922"/>
                <a:gd name="connsiteY9" fmla="*/ 147127 h 1745449"/>
                <a:gd name="connsiteX10" fmla="*/ 548455 w 1156922"/>
                <a:gd name="connsiteY10" fmla="*/ 352718 h 1745449"/>
                <a:gd name="connsiteX11" fmla="*/ 688144 w 1156922"/>
                <a:gd name="connsiteY11" fmla="*/ 149764 h 1745449"/>
                <a:gd name="connsiteX12" fmla="*/ 906946 w 1156922"/>
                <a:gd name="connsiteY12" fmla="*/ 317877 h 1745449"/>
                <a:gd name="connsiteX13" fmla="*/ 894599 w 1156922"/>
                <a:gd name="connsiteY13" fmla="*/ 376059 h 1745449"/>
                <a:gd name="connsiteX14" fmla="*/ 1043308 w 1156922"/>
                <a:gd name="connsiteY14" fmla="*/ 525101 h 1745449"/>
                <a:gd name="connsiteX15" fmla="*/ 1033782 w 1156922"/>
                <a:gd name="connsiteY15" fmla="*/ 572282 h 1745449"/>
                <a:gd name="connsiteX16" fmla="*/ 1156922 w 1156922"/>
                <a:gd name="connsiteY16" fmla="*/ 756650 h 1745449"/>
                <a:gd name="connsiteX17" fmla="*/ 931418 w 1156922"/>
                <a:gd name="connsiteY17" fmla="*/ 936938 h 1745449"/>
                <a:gd name="connsiteX18" fmla="*/ 1093103 w 1156922"/>
                <a:gd name="connsiteY18" fmla="*/ 911837 h 1745449"/>
                <a:gd name="connsiteX19" fmla="*/ 1139689 w 1156922"/>
                <a:gd name="connsiteY19" fmla="*/ 1069421 h 1745449"/>
                <a:gd name="connsiteX20" fmla="*/ 985039 w 1156922"/>
                <a:gd name="connsiteY20" fmla="*/ 1223143 h 1745449"/>
                <a:gd name="connsiteX21" fmla="*/ 776887 w 1156922"/>
                <a:gd name="connsiteY21" fmla="*/ 1140927 h 1745449"/>
                <a:gd name="connsiteX22" fmla="*/ 813087 w 1156922"/>
                <a:gd name="connsiteY22" fmla="*/ 1096095 h 1745449"/>
                <a:gd name="connsiteX23" fmla="*/ 792626 w 1156922"/>
                <a:gd name="connsiteY23" fmla="*/ 964175 h 1745449"/>
                <a:gd name="connsiteX24" fmla="*/ 793130 w 1156922"/>
                <a:gd name="connsiteY24" fmla="*/ 963884 h 1745449"/>
                <a:gd name="connsiteX25" fmla="*/ 805899 w 1156922"/>
                <a:gd name="connsiteY25" fmla="*/ 1097129 h 1745449"/>
                <a:gd name="connsiteX26" fmla="*/ 683639 w 1156922"/>
                <a:gd name="connsiteY26" fmla="*/ 1159301 h 1745449"/>
                <a:gd name="connsiteX27" fmla="*/ 569233 w 1156922"/>
                <a:gd name="connsiteY27" fmla="*/ 1093170 h 1745449"/>
                <a:gd name="connsiteX28" fmla="*/ 568513 w 1156922"/>
                <a:gd name="connsiteY28" fmla="*/ 1090754 h 1745449"/>
                <a:gd name="connsiteX29" fmla="*/ 679482 w 1156922"/>
                <a:gd name="connsiteY29" fmla="*/ 1162221 h 1745449"/>
                <a:gd name="connsiteX30" fmla="*/ 774185 w 1156922"/>
                <a:gd name="connsiteY30" fmla="*/ 1135031 h 1745449"/>
                <a:gd name="connsiteX31" fmla="*/ 972285 w 1156922"/>
                <a:gd name="connsiteY31" fmla="*/ 1224518 h 1745449"/>
                <a:gd name="connsiteX32" fmla="*/ 1030281 w 1156922"/>
                <a:gd name="connsiteY32" fmla="*/ 1340359 h 1745449"/>
                <a:gd name="connsiteX33" fmla="*/ 913405 w 1156922"/>
                <a:gd name="connsiteY33" fmla="*/ 1461368 h 1745449"/>
                <a:gd name="connsiteX34" fmla="*/ 753227 w 1156922"/>
                <a:gd name="connsiteY34" fmla="*/ 1371458 h 1745449"/>
                <a:gd name="connsiteX35" fmla="*/ 756737 w 1156922"/>
                <a:gd name="connsiteY35" fmla="*/ 1369309 h 1745449"/>
                <a:gd name="connsiteX36" fmla="*/ 911871 w 1156922"/>
                <a:gd name="connsiteY36" fmla="*/ 1465876 h 1745449"/>
                <a:gd name="connsiteX37" fmla="*/ 761269 w 1156922"/>
                <a:gd name="connsiteY37" fmla="*/ 1628054 h 1745449"/>
                <a:gd name="connsiteX38" fmla="*/ 558182 w 1156922"/>
                <a:gd name="connsiteY38" fmla="*/ 1552195 h 1745449"/>
                <a:gd name="connsiteX39" fmla="*/ 554944 w 1156922"/>
                <a:gd name="connsiteY39" fmla="*/ 1544331 h 1745449"/>
                <a:gd name="connsiteX40" fmla="*/ 678727 w 1156922"/>
                <a:gd name="connsiteY40" fmla="*/ 1632143 h 1745449"/>
                <a:gd name="connsiteX41" fmla="*/ 520249 w 1156922"/>
                <a:gd name="connsiteY41" fmla="*/ 1745209 h 1745449"/>
                <a:gd name="connsiteX42" fmla="*/ 352811 w 1156922"/>
                <a:gd name="connsiteY42" fmla="*/ 1592106 h 1745449"/>
                <a:gd name="connsiteX43" fmla="*/ 237021 w 1156922"/>
                <a:gd name="connsiteY43" fmla="*/ 1443452 h 1745449"/>
                <a:gd name="connsiteX44" fmla="*/ 89886 w 1156922"/>
                <a:gd name="connsiteY44" fmla="*/ 1375108 h 1745449"/>
                <a:gd name="connsiteX45" fmla="*/ 100537 w 1156922"/>
                <a:gd name="connsiteY45" fmla="*/ 1171427 h 1745449"/>
                <a:gd name="connsiteX46" fmla="*/ 291673 w 1156922"/>
                <a:gd name="connsiteY46" fmla="*/ 1125156 h 1745449"/>
                <a:gd name="connsiteX47" fmla="*/ 511418 w 1156922"/>
                <a:gd name="connsiteY47" fmla="*/ 1034051 h 1745449"/>
                <a:gd name="connsiteX48" fmla="*/ 509329 w 1156922"/>
                <a:gd name="connsiteY48" fmla="*/ 1041153 h 1745449"/>
                <a:gd name="connsiteX49" fmla="*/ 310893 w 1156922"/>
                <a:gd name="connsiteY49" fmla="*/ 1129981 h 1745449"/>
                <a:gd name="connsiteX50" fmla="*/ 199595 w 1156922"/>
                <a:gd name="connsiteY50" fmla="*/ 1014703 h 1745449"/>
                <a:gd name="connsiteX51" fmla="*/ 291719 w 1156922"/>
                <a:gd name="connsiteY51" fmla="*/ 1123484 h 1745449"/>
                <a:gd name="connsiteX52" fmla="*/ 66889 w 1156922"/>
                <a:gd name="connsiteY52" fmla="*/ 1138943 h 1745449"/>
                <a:gd name="connsiteX53" fmla="*/ 30645 w 1156922"/>
                <a:gd name="connsiteY53" fmla="*/ 911953 h 1745449"/>
                <a:gd name="connsiteX54" fmla="*/ 70504 w 1156922"/>
                <a:gd name="connsiteY54" fmla="*/ 882569 h 1745449"/>
                <a:gd name="connsiteX55" fmla="*/ 63242 w 1156922"/>
                <a:gd name="connsiteY55" fmla="*/ 875989 h 1745449"/>
                <a:gd name="connsiteX56" fmla="*/ 66610 w 1156922"/>
                <a:gd name="connsiteY56" fmla="*/ 872273 h 1745449"/>
                <a:gd name="connsiteX57" fmla="*/ 68771 w 1156922"/>
                <a:gd name="connsiteY57" fmla="*/ 666836 h 1745449"/>
                <a:gd name="connsiteX58" fmla="*/ 107513 w 1156922"/>
                <a:gd name="connsiteY58" fmla="*/ 638275 h 1745449"/>
                <a:gd name="connsiteX59" fmla="*/ 130050 w 1156922"/>
                <a:gd name="connsiteY59" fmla="*/ 394472 h 1745449"/>
                <a:gd name="connsiteX60" fmla="*/ 313262 w 1156922"/>
                <a:gd name="connsiteY60" fmla="*/ 359290 h 1745449"/>
                <a:gd name="connsiteX61" fmla="*/ 127611 w 1156922"/>
                <a:gd name="connsiteY61" fmla="*/ 399723 h 1745449"/>
                <a:gd name="connsiteX62" fmla="*/ 93247 w 1156922"/>
                <a:gd name="connsiteY62" fmla="*/ 291518 h 1745449"/>
                <a:gd name="connsiteX63" fmla="*/ 312758 w 1156922"/>
                <a:gd name="connsiteY63" fmla="*/ 72008 h 1745449"/>
                <a:gd name="connsiteX64" fmla="*/ 381090 w 1156922"/>
                <a:gd name="connsiteY64" fmla="*/ 83948 h 1745449"/>
                <a:gd name="connsiteX65" fmla="*/ 520248 w 1156922"/>
                <a:gd name="connsiteY65" fmla="*/ 0 h 1745449"/>
                <a:gd name="connsiteX0" fmla="*/ 574852 w 1156922"/>
                <a:gd name="connsiteY0" fmla="*/ 580980 h 1745449"/>
                <a:gd name="connsiteX1" fmla="*/ 433169 w 1156922"/>
                <a:gd name="connsiteY1" fmla="*/ 649695 h 1745449"/>
                <a:gd name="connsiteX2" fmla="*/ 428375 w 1156922"/>
                <a:gd name="connsiteY2" fmla="*/ 651124 h 1745449"/>
                <a:gd name="connsiteX3" fmla="*/ 761884 w 1156922"/>
                <a:gd name="connsiteY3" fmla="*/ 739852 h 1745449"/>
                <a:gd name="connsiteX4" fmla="*/ 574852 w 1156922"/>
                <a:gd name="connsiteY4" fmla="*/ 580980 h 1745449"/>
                <a:gd name="connsiteX5" fmla="*/ 520248 w 1156922"/>
                <a:gd name="connsiteY5" fmla="*/ 0 h 1745449"/>
                <a:gd name="connsiteX6" fmla="*/ 689956 w 1156922"/>
                <a:gd name="connsiteY6" fmla="*/ 147127 h 1745449"/>
                <a:gd name="connsiteX7" fmla="*/ 548455 w 1156922"/>
                <a:gd name="connsiteY7" fmla="*/ 352718 h 1745449"/>
                <a:gd name="connsiteX8" fmla="*/ 688144 w 1156922"/>
                <a:gd name="connsiteY8" fmla="*/ 149764 h 1745449"/>
                <a:gd name="connsiteX9" fmla="*/ 906946 w 1156922"/>
                <a:gd name="connsiteY9" fmla="*/ 317877 h 1745449"/>
                <a:gd name="connsiteX10" fmla="*/ 894599 w 1156922"/>
                <a:gd name="connsiteY10" fmla="*/ 376059 h 1745449"/>
                <a:gd name="connsiteX11" fmla="*/ 1043308 w 1156922"/>
                <a:gd name="connsiteY11" fmla="*/ 525101 h 1745449"/>
                <a:gd name="connsiteX12" fmla="*/ 1033782 w 1156922"/>
                <a:gd name="connsiteY12" fmla="*/ 572282 h 1745449"/>
                <a:gd name="connsiteX13" fmla="*/ 1156922 w 1156922"/>
                <a:gd name="connsiteY13" fmla="*/ 756650 h 1745449"/>
                <a:gd name="connsiteX14" fmla="*/ 931418 w 1156922"/>
                <a:gd name="connsiteY14" fmla="*/ 936938 h 1745449"/>
                <a:gd name="connsiteX15" fmla="*/ 1093103 w 1156922"/>
                <a:gd name="connsiteY15" fmla="*/ 911837 h 1745449"/>
                <a:gd name="connsiteX16" fmla="*/ 1139689 w 1156922"/>
                <a:gd name="connsiteY16" fmla="*/ 1069421 h 1745449"/>
                <a:gd name="connsiteX17" fmla="*/ 985039 w 1156922"/>
                <a:gd name="connsiteY17" fmla="*/ 1223143 h 1745449"/>
                <a:gd name="connsiteX18" fmla="*/ 776887 w 1156922"/>
                <a:gd name="connsiteY18" fmla="*/ 1140927 h 1745449"/>
                <a:gd name="connsiteX19" fmla="*/ 813087 w 1156922"/>
                <a:gd name="connsiteY19" fmla="*/ 1096095 h 1745449"/>
                <a:gd name="connsiteX20" fmla="*/ 792626 w 1156922"/>
                <a:gd name="connsiteY20" fmla="*/ 964175 h 1745449"/>
                <a:gd name="connsiteX21" fmla="*/ 793130 w 1156922"/>
                <a:gd name="connsiteY21" fmla="*/ 963884 h 1745449"/>
                <a:gd name="connsiteX22" fmla="*/ 805899 w 1156922"/>
                <a:gd name="connsiteY22" fmla="*/ 1097129 h 1745449"/>
                <a:gd name="connsiteX23" fmla="*/ 683639 w 1156922"/>
                <a:gd name="connsiteY23" fmla="*/ 1159301 h 1745449"/>
                <a:gd name="connsiteX24" fmla="*/ 569233 w 1156922"/>
                <a:gd name="connsiteY24" fmla="*/ 1093170 h 1745449"/>
                <a:gd name="connsiteX25" fmla="*/ 568513 w 1156922"/>
                <a:gd name="connsiteY25" fmla="*/ 1090754 h 1745449"/>
                <a:gd name="connsiteX26" fmla="*/ 679482 w 1156922"/>
                <a:gd name="connsiteY26" fmla="*/ 1162221 h 1745449"/>
                <a:gd name="connsiteX27" fmla="*/ 774185 w 1156922"/>
                <a:gd name="connsiteY27" fmla="*/ 1135031 h 1745449"/>
                <a:gd name="connsiteX28" fmla="*/ 972285 w 1156922"/>
                <a:gd name="connsiteY28" fmla="*/ 1224518 h 1745449"/>
                <a:gd name="connsiteX29" fmla="*/ 1030281 w 1156922"/>
                <a:gd name="connsiteY29" fmla="*/ 1340359 h 1745449"/>
                <a:gd name="connsiteX30" fmla="*/ 913405 w 1156922"/>
                <a:gd name="connsiteY30" fmla="*/ 1461368 h 1745449"/>
                <a:gd name="connsiteX31" fmla="*/ 753227 w 1156922"/>
                <a:gd name="connsiteY31" fmla="*/ 1371458 h 1745449"/>
                <a:gd name="connsiteX32" fmla="*/ 756737 w 1156922"/>
                <a:gd name="connsiteY32" fmla="*/ 1369309 h 1745449"/>
                <a:gd name="connsiteX33" fmla="*/ 911871 w 1156922"/>
                <a:gd name="connsiteY33" fmla="*/ 1465876 h 1745449"/>
                <a:gd name="connsiteX34" fmla="*/ 761269 w 1156922"/>
                <a:gd name="connsiteY34" fmla="*/ 1628054 h 1745449"/>
                <a:gd name="connsiteX35" fmla="*/ 558182 w 1156922"/>
                <a:gd name="connsiteY35" fmla="*/ 1552195 h 1745449"/>
                <a:gd name="connsiteX36" fmla="*/ 554944 w 1156922"/>
                <a:gd name="connsiteY36" fmla="*/ 1544331 h 1745449"/>
                <a:gd name="connsiteX37" fmla="*/ 678727 w 1156922"/>
                <a:gd name="connsiteY37" fmla="*/ 1632143 h 1745449"/>
                <a:gd name="connsiteX38" fmla="*/ 520249 w 1156922"/>
                <a:gd name="connsiteY38" fmla="*/ 1745209 h 1745449"/>
                <a:gd name="connsiteX39" fmla="*/ 352811 w 1156922"/>
                <a:gd name="connsiteY39" fmla="*/ 1592106 h 1745449"/>
                <a:gd name="connsiteX40" fmla="*/ 237021 w 1156922"/>
                <a:gd name="connsiteY40" fmla="*/ 1443452 h 1745449"/>
                <a:gd name="connsiteX41" fmla="*/ 89886 w 1156922"/>
                <a:gd name="connsiteY41" fmla="*/ 1375108 h 1745449"/>
                <a:gd name="connsiteX42" fmla="*/ 100537 w 1156922"/>
                <a:gd name="connsiteY42" fmla="*/ 1171427 h 1745449"/>
                <a:gd name="connsiteX43" fmla="*/ 291673 w 1156922"/>
                <a:gd name="connsiteY43" fmla="*/ 1125156 h 1745449"/>
                <a:gd name="connsiteX44" fmla="*/ 511418 w 1156922"/>
                <a:gd name="connsiteY44" fmla="*/ 1034051 h 1745449"/>
                <a:gd name="connsiteX45" fmla="*/ 509329 w 1156922"/>
                <a:gd name="connsiteY45" fmla="*/ 1041153 h 1745449"/>
                <a:gd name="connsiteX46" fmla="*/ 310893 w 1156922"/>
                <a:gd name="connsiteY46" fmla="*/ 1129981 h 1745449"/>
                <a:gd name="connsiteX47" fmla="*/ 199595 w 1156922"/>
                <a:gd name="connsiteY47" fmla="*/ 1014703 h 1745449"/>
                <a:gd name="connsiteX48" fmla="*/ 291719 w 1156922"/>
                <a:gd name="connsiteY48" fmla="*/ 1123484 h 1745449"/>
                <a:gd name="connsiteX49" fmla="*/ 66889 w 1156922"/>
                <a:gd name="connsiteY49" fmla="*/ 1138943 h 1745449"/>
                <a:gd name="connsiteX50" fmla="*/ 30645 w 1156922"/>
                <a:gd name="connsiteY50" fmla="*/ 911953 h 1745449"/>
                <a:gd name="connsiteX51" fmla="*/ 70504 w 1156922"/>
                <a:gd name="connsiteY51" fmla="*/ 882569 h 1745449"/>
                <a:gd name="connsiteX52" fmla="*/ 63242 w 1156922"/>
                <a:gd name="connsiteY52" fmla="*/ 875989 h 1745449"/>
                <a:gd name="connsiteX53" fmla="*/ 66610 w 1156922"/>
                <a:gd name="connsiteY53" fmla="*/ 872273 h 1745449"/>
                <a:gd name="connsiteX54" fmla="*/ 68771 w 1156922"/>
                <a:gd name="connsiteY54" fmla="*/ 666836 h 1745449"/>
                <a:gd name="connsiteX55" fmla="*/ 107513 w 1156922"/>
                <a:gd name="connsiteY55" fmla="*/ 638275 h 1745449"/>
                <a:gd name="connsiteX56" fmla="*/ 130050 w 1156922"/>
                <a:gd name="connsiteY56" fmla="*/ 394472 h 1745449"/>
                <a:gd name="connsiteX57" fmla="*/ 313262 w 1156922"/>
                <a:gd name="connsiteY57" fmla="*/ 359290 h 1745449"/>
                <a:gd name="connsiteX58" fmla="*/ 127611 w 1156922"/>
                <a:gd name="connsiteY58" fmla="*/ 399723 h 1745449"/>
                <a:gd name="connsiteX59" fmla="*/ 93247 w 1156922"/>
                <a:gd name="connsiteY59" fmla="*/ 291518 h 1745449"/>
                <a:gd name="connsiteX60" fmla="*/ 312758 w 1156922"/>
                <a:gd name="connsiteY60" fmla="*/ 72008 h 1745449"/>
                <a:gd name="connsiteX61" fmla="*/ 381090 w 1156922"/>
                <a:gd name="connsiteY61" fmla="*/ 83948 h 1745449"/>
                <a:gd name="connsiteX62" fmla="*/ 520248 w 1156922"/>
                <a:gd name="connsiteY62" fmla="*/ 0 h 1745449"/>
                <a:gd name="connsiteX0" fmla="*/ 574852 w 1156922"/>
                <a:gd name="connsiteY0" fmla="*/ 580980 h 1745449"/>
                <a:gd name="connsiteX1" fmla="*/ 433169 w 1156922"/>
                <a:gd name="connsiteY1" fmla="*/ 649695 h 1745449"/>
                <a:gd name="connsiteX2" fmla="*/ 428375 w 1156922"/>
                <a:gd name="connsiteY2" fmla="*/ 651124 h 1745449"/>
                <a:gd name="connsiteX3" fmla="*/ 761884 w 1156922"/>
                <a:gd name="connsiteY3" fmla="*/ 739852 h 1745449"/>
                <a:gd name="connsiteX4" fmla="*/ 574852 w 1156922"/>
                <a:gd name="connsiteY4" fmla="*/ 580980 h 1745449"/>
                <a:gd name="connsiteX5" fmla="*/ 520248 w 1156922"/>
                <a:gd name="connsiteY5" fmla="*/ 0 h 1745449"/>
                <a:gd name="connsiteX6" fmla="*/ 689956 w 1156922"/>
                <a:gd name="connsiteY6" fmla="*/ 147127 h 1745449"/>
                <a:gd name="connsiteX7" fmla="*/ 548455 w 1156922"/>
                <a:gd name="connsiteY7" fmla="*/ 352718 h 1745449"/>
                <a:gd name="connsiteX8" fmla="*/ 688144 w 1156922"/>
                <a:gd name="connsiteY8" fmla="*/ 149764 h 1745449"/>
                <a:gd name="connsiteX9" fmla="*/ 906946 w 1156922"/>
                <a:gd name="connsiteY9" fmla="*/ 317877 h 1745449"/>
                <a:gd name="connsiteX10" fmla="*/ 894599 w 1156922"/>
                <a:gd name="connsiteY10" fmla="*/ 376059 h 1745449"/>
                <a:gd name="connsiteX11" fmla="*/ 1043308 w 1156922"/>
                <a:gd name="connsiteY11" fmla="*/ 525101 h 1745449"/>
                <a:gd name="connsiteX12" fmla="*/ 1033782 w 1156922"/>
                <a:gd name="connsiteY12" fmla="*/ 572282 h 1745449"/>
                <a:gd name="connsiteX13" fmla="*/ 1156922 w 1156922"/>
                <a:gd name="connsiteY13" fmla="*/ 756650 h 1745449"/>
                <a:gd name="connsiteX14" fmla="*/ 931418 w 1156922"/>
                <a:gd name="connsiteY14" fmla="*/ 936938 h 1745449"/>
                <a:gd name="connsiteX15" fmla="*/ 1093103 w 1156922"/>
                <a:gd name="connsiteY15" fmla="*/ 911837 h 1745449"/>
                <a:gd name="connsiteX16" fmla="*/ 1139689 w 1156922"/>
                <a:gd name="connsiteY16" fmla="*/ 1069421 h 1745449"/>
                <a:gd name="connsiteX17" fmla="*/ 985039 w 1156922"/>
                <a:gd name="connsiteY17" fmla="*/ 1223143 h 1745449"/>
                <a:gd name="connsiteX18" fmla="*/ 776887 w 1156922"/>
                <a:gd name="connsiteY18" fmla="*/ 1140927 h 1745449"/>
                <a:gd name="connsiteX19" fmla="*/ 813087 w 1156922"/>
                <a:gd name="connsiteY19" fmla="*/ 1096095 h 1745449"/>
                <a:gd name="connsiteX20" fmla="*/ 792626 w 1156922"/>
                <a:gd name="connsiteY20" fmla="*/ 964175 h 1745449"/>
                <a:gd name="connsiteX21" fmla="*/ 793130 w 1156922"/>
                <a:gd name="connsiteY21" fmla="*/ 963884 h 1745449"/>
                <a:gd name="connsiteX22" fmla="*/ 805899 w 1156922"/>
                <a:gd name="connsiteY22" fmla="*/ 1097129 h 1745449"/>
                <a:gd name="connsiteX23" fmla="*/ 683639 w 1156922"/>
                <a:gd name="connsiteY23" fmla="*/ 1159301 h 1745449"/>
                <a:gd name="connsiteX24" fmla="*/ 569233 w 1156922"/>
                <a:gd name="connsiteY24" fmla="*/ 1093170 h 1745449"/>
                <a:gd name="connsiteX25" fmla="*/ 568513 w 1156922"/>
                <a:gd name="connsiteY25" fmla="*/ 1090754 h 1745449"/>
                <a:gd name="connsiteX26" fmla="*/ 679482 w 1156922"/>
                <a:gd name="connsiteY26" fmla="*/ 1162221 h 1745449"/>
                <a:gd name="connsiteX27" fmla="*/ 774185 w 1156922"/>
                <a:gd name="connsiteY27" fmla="*/ 1135031 h 1745449"/>
                <a:gd name="connsiteX28" fmla="*/ 972285 w 1156922"/>
                <a:gd name="connsiteY28" fmla="*/ 1224518 h 1745449"/>
                <a:gd name="connsiteX29" fmla="*/ 1030281 w 1156922"/>
                <a:gd name="connsiteY29" fmla="*/ 1340359 h 1745449"/>
                <a:gd name="connsiteX30" fmla="*/ 913405 w 1156922"/>
                <a:gd name="connsiteY30" fmla="*/ 1461368 h 1745449"/>
                <a:gd name="connsiteX31" fmla="*/ 753227 w 1156922"/>
                <a:gd name="connsiteY31" fmla="*/ 1371458 h 1745449"/>
                <a:gd name="connsiteX32" fmla="*/ 756737 w 1156922"/>
                <a:gd name="connsiteY32" fmla="*/ 1369309 h 1745449"/>
                <a:gd name="connsiteX33" fmla="*/ 911871 w 1156922"/>
                <a:gd name="connsiteY33" fmla="*/ 1465876 h 1745449"/>
                <a:gd name="connsiteX34" fmla="*/ 761269 w 1156922"/>
                <a:gd name="connsiteY34" fmla="*/ 1628054 h 1745449"/>
                <a:gd name="connsiteX35" fmla="*/ 558182 w 1156922"/>
                <a:gd name="connsiteY35" fmla="*/ 1552195 h 1745449"/>
                <a:gd name="connsiteX36" fmla="*/ 554944 w 1156922"/>
                <a:gd name="connsiteY36" fmla="*/ 1544331 h 1745449"/>
                <a:gd name="connsiteX37" fmla="*/ 678727 w 1156922"/>
                <a:gd name="connsiteY37" fmla="*/ 1632143 h 1745449"/>
                <a:gd name="connsiteX38" fmla="*/ 520249 w 1156922"/>
                <a:gd name="connsiteY38" fmla="*/ 1745209 h 1745449"/>
                <a:gd name="connsiteX39" fmla="*/ 352811 w 1156922"/>
                <a:gd name="connsiteY39" fmla="*/ 1592106 h 1745449"/>
                <a:gd name="connsiteX40" fmla="*/ 237021 w 1156922"/>
                <a:gd name="connsiteY40" fmla="*/ 1443452 h 1745449"/>
                <a:gd name="connsiteX41" fmla="*/ 89886 w 1156922"/>
                <a:gd name="connsiteY41" fmla="*/ 1375108 h 1745449"/>
                <a:gd name="connsiteX42" fmla="*/ 100537 w 1156922"/>
                <a:gd name="connsiteY42" fmla="*/ 1171427 h 1745449"/>
                <a:gd name="connsiteX43" fmla="*/ 291673 w 1156922"/>
                <a:gd name="connsiteY43" fmla="*/ 1125156 h 1745449"/>
                <a:gd name="connsiteX44" fmla="*/ 511418 w 1156922"/>
                <a:gd name="connsiteY44" fmla="*/ 1034051 h 1745449"/>
                <a:gd name="connsiteX45" fmla="*/ 509329 w 1156922"/>
                <a:gd name="connsiteY45" fmla="*/ 1041153 h 1745449"/>
                <a:gd name="connsiteX46" fmla="*/ 310893 w 1156922"/>
                <a:gd name="connsiteY46" fmla="*/ 1129981 h 1745449"/>
                <a:gd name="connsiteX47" fmla="*/ 199595 w 1156922"/>
                <a:gd name="connsiteY47" fmla="*/ 1014703 h 1745449"/>
                <a:gd name="connsiteX48" fmla="*/ 291719 w 1156922"/>
                <a:gd name="connsiteY48" fmla="*/ 1123484 h 1745449"/>
                <a:gd name="connsiteX49" fmla="*/ 66889 w 1156922"/>
                <a:gd name="connsiteY49" fmla="*/ 1138943 h 1745449"/>
                <a:gd name="connsiteX50" fmla="*/ 30645 w 1156922"/>
                <a:gd name="connsiteY50" fmla="*/ 911953 h 1745449"/>
                <a:gd name="connsiteX51" fmla="*/ 63242 w 1156922"/>
                <a:gd name="connsiteY51" fmla="*/ 875989 h 1745449"/>
                <a:gd name="connsiteX52" fmla="*/ 66610 w 1156922"/>
                <a:gd name="connsiteY52" fmla="*/ 872273 h 1745449"/>
                <a:gd name="connsiteX53" fmla="*/ 68771 w 1156922"/>
                <a:gd name="connsiteY53" fmla="*/ 666836 h 1745449"/>
                <a:gd name="connsiteX54" fmla="*/ 107513 w 1156922"/>
                <a:gd name="connsiteY54" fmla="*/ 638275 h 1745449"/>
                <a:gd name="connsiteX55" fmla="*/ 130050 w 1156922"/>
                <a:gd name="connsiteY55" fmla="*/ 394472 h 1745449"/>
                <a:gd name="connsiteX56" fmla="*/ 313262 w 1156922"/>
                <a:gd name="connsiteY56" fmla="*/ 359290 h 1745449"/>
                <a:gd name="connsiteX57" fmla="*/ 127611 w 1156922"/>
                <a:gd name="connsiteY57" fmla="*/ 399723 h 1745449"/>
                <a:gd name="connsiteX58" fmla="*/ 93247 w 1156922"/>
                <a:gd name="connsiteY58" fmla="*/ 291518 h 1745449"/>
                <a:gd name="connsiteX59" fmla="*/ 312758 w 1156922"/>
                <a:gd name="connsiteY59" fmla="*/ 72008 h 1745449"/>
                <a:gd name="connsiteX60" fmla="*/ 381090 w 1156922"/>
                <a:gd name="connsiteY60" fmla="*/ 83948 h 1745449"/>
                <a:gd name="connsiteX61" fmla="*/ 520248 w 1156922"/>
                <a:gd name="connsiteY61" fmla="*/ 0 h 174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56922" h="1745449">
                  <a:moveTo>
                    <a:pt x="574852" y="580980"/>
                  </a:moveTo>
                  <a:cubicBezTo>
                    <a:pt x="520617" y="581239"/>
                    <a:pt x="468565" y="605639"/>
                    <a:pt x="433169" y="649695"/>
                  </a:cubicBezTo>
                  <a:lnTo>
                    <a:pt x="428375" y="651124"/>
                  </a:lnTo>
                  <a:cubicBezTo>
                    <a:pt x="591150" y="486039"/>
                    <a:pt x="723783" y="629198"/>
                    <a:pt x="761884" y="739852"/>
                  </a:cubicBezTo>
                  <a:cubicBezTo>
                    <a:pt x="716438" y="618258"/>
                    <a:pt x="666879" y="595601"/>
                    <a:pt x="574852" y="580980"/>
                  </a:cubicBezTo>
                  <a:close/>
                  <a:moveTo>
                    <a:pt x="520248" y="0"/>
                  </a:moveTo>
                  <a:cubicBezTo>
                    <a:pt x="604238" y="1"/>
                    <a:pt x="679902" y="66713"/>
                    <a:pt x="689956" y="147127"/>
                  </a:cubicBezTo>
                  <a:cubicBezTo>
                    <a:pt x="596145" y="188889"/>
                    <a:pt x="533533" y="268997"/>
                    <a:pt x="548455" y="352718"/>
                  </a:cubicBezTo>
                  <a:cubicBezTo>
                    <a:pt x="533548" y="230271"/>
                    <a:pt x="615091" y="176969"/>
                    <a:pt x="688144" y="149764"/>
                  </a:cubicBezTo>
                  <a:cubicBezTo>
                    <a:pt x="751826" y="118134"/>
                    <a:pt x="917634" y="192679"/>
                    <a:pt x="906946" y="317877"/>
                  </a:cubicBezTo>
                  <a:lnTo>
                    <a:pt x="894599" y="376059"/>
                  </a:lnTo>
                  <a:cubicBezTo>
                    <a:pt x="971839" y="383642"/>
                    <a:pt x="1043308" y="445155"/>
                    <a:pt x="1043308" y="525101"/>
                  </a:cubicBezTo>
                  <a:lnTo>
                    <a:pt x="1033782" y="572282"/>
                  </a:lnTo>
                  <a:cubicBezTo>
                    <a:pt x="1106102" y="602218"/>
                    <a:pt x="1156922" y="673500"/>
                    <a:pt x="1156922" y="756650"/>
                  </a:cubicBezTo>
                  <a:cubicBezTo>
                    <a:pt x="1139861" y="817426"/>
                    <a:pt x="1121662" y="975066"/>
                    <a:pt x="931418" y="936938"/>
                  </a:cubicBezTo>
                  <a:cubicBezTo>
                    <a:pt x="980818" y="952319"/>
                    <a:pt x="1045306" y="949638"/>
                    <a:pt x="1093103" y="911837"/>
                  </a:cubicBezTo>
                  <a:cubicBezTo>
                    <a:pt x="1114905" y="939143"/>
                    <a:pt x="1157700" y="1017537"/>
                    <a:pt x="1139689" y="1069421"/>
                  </a:cubicBezTo>
                  <a:cubicBezTo>
                    <a:pt x="1121678" y="1121305"/>
                    <a:pt x="1075234" y="1204160"/>
                    <a:pt x="985039" y="1223143"/>
                  </a:cubicBezTo>
                  <a:cubicBezTo>
                    <a:pt x="892994" y="1236921"/>
                    <a:pt x="804973" y="1207417"/>
                    <a:pt x="776887" y="1140927"/>
                  </a:cubicBezTo>
                  <a:cubicBezTo>
                    <a:pt x="790672" y="1131422"/>
                    <a:pt x="801340" y="1106553"/>
                    <a:pt x="813087" y="1096095"/>
                  </a:cubicBezTo>
                  <a:cubicBezTo>
                    <a:pt x="825437" y="1085100"/>
                    <a:pt x="816453" y="1005443"/>
                    <a:pt x="792626" y="964175"/>
                  </a:cubicBezTo>
                  <a:lnTo>
                    <a:pt x="793130" y="963884"/>
                  </a:lnTo>
                  <a:cubicBezTo>
                    <a:pt x="813024" y="998341"/>
                    <a:pt x="824147" y="1064560"/>
                    <a:pt x="805899" y="1097129"/>
                  </a:cubicBezTo>
                  <a:cubicBezTo>
                    <a:pt x="787651" y="1129698"/>
                    <a:pt x="723083" y="1159961"/>
                    <a:pt x="683639" y="1159301"/>
                  </a:cubicBezTo>
                  <a:cubicBezTo>
                    <a:pt x="644195" y="1158641"/>
                    <a:pt x="596127" y="1132919"/>
                    <a:pt x="569233" y="1093170"/>
                  </a:cubicBezTo>
                  <a:lnTo>
                    <a:pt x="568513" y="1090754"/>
                  </a:lnTo>
                  <a:cubicBezTo>
                    <a:pt x="591598" y="1132362"/>
                    <a:pt x="645203" y="1154842"/>
                    <a:pt x="679482" y="1162221"/>
                  </a:cubicBezTo>
                  <a:cubicBezTo>
                    <a:pt x="713761" y="1169601"/>
                    <a:pt x="755490" y="1145178"/>
                    <a:pt x="774185" y="1135031"/>
                  </a:cubicBezTo>
                  <a:cubicBezTo>
                    <a:pt x="818106" y="1204139"/>
                    <a:pt x="869653" y="1239191"/>
                    <a:pt x="972285" y="1224518"/>
                  </a:cubicBezTo>
                  <a:cubicBezTo>
                    <a:pt x="982691" y="1244918"/>
                    <a:pt x="1035969" y="1265242"/>
                    <a:pt x="1030281" y="1340359"/>
                  </a:cubicBezTo>
                  <a:cubicBezTo>
                    <a:pt x="1022429" y="1417912"/>
                    <a:pt x="953020" y="1452047"/>
                    <a:pt x="913405" y="1461368"/>
                  </a:cubicBezTo>
                  <a:cubicBezTo>
                    <a:pt x="850825" y="1456954"/>
                    <a:pt x="780590" y="1430126"/>
                    <a:pt x="753227" y="1371458"/>
                  </a:cubicBezTo>
                  <a:lnTo>
                    <a:pt x="756737" y="1369309"/>
                  </a:lnTo>
                  <a:cubicBezTo>
                    <a:pt x="787288" y="1434972"/>
                    <a:pt x="841736" y="1460651"/>
                    <a:pt x="911871" y="1465876"/>
                  </a:cubicBezTo>
                  <a:cubicBezTo>
                    <a:pt x="893931" y="1530873"/>
                    <a:pt x="826824" y="1611456"/>
                    <a:pt x="761269" y="1628054"/>
                  </a:cubicBezTo>
                  <a:cubicBezTo>
                    <a:pt x="673077" y="1642970"/>
                    <a:pt x="591564" y="1612285"/>
                    <a:pt x="558182" y="1552195"/>
                  </a:cubicBezTo>
                  <a:lnTo>
                    <a:pt x="554944" y="1544331"/>
                  </a:lnTo>
                  <a:cubicBezTo>
                    <a:pt x="581794" y="1587888"/>
                    <a:pt x="620115" y="1623412"/>
                    <a:pt x="678727" y="1632143"/>
                  </a:cubicBezTo>
                  <a:cubicBezTo>
                    <a:pt x="653380" y="1690042"/>
                    <a:pt x="578321" y="1749714"/>
                    <a:pt x="520249" y="1745209"/>
                  </a:cubicBezTo>
                  <a:cubicBezTo>
                    <a:pt x="462177" y="1740704"/>
                    <a:pt x="390439" y="1725516"/>
                    <a:pt x="352811" y="1592106"/>
                  </a:cubicBezTo>
                  <a:cubicBezTo>
                    <a:pt x="276718" y="1594495"/>
                    <a:pt x="205941" y="1494313"/>
                    <a:pt x="237021" y="1443452"/>
                  </a:cubicBezTo>
                  <a:cubicBezTo>
                    <a:pt x="190143" y="1453117"/>
                    <a:pt x="129392" y="1440804"/>
                    <a:pt x="89886" y="1375108"/>
                  </a:cubicBezTo>
                  <a:cubicBezTo>
                    <a:pt x="50380" y="1309412"/>
                    <a:pt x="66906" y="1213086"/>
                    <a:pt x="100537" y="1171427"/>
                  </a:cubicBezTo>
                  <a:cubicBezTo>
                    <a:pt x="155128" y="1187746"/>
                    <a:pt x="231827" y="1165175"/>
                    <a:pt x="291673" y="1125156"/>
                  </a:cubicBezTo>
                  <a:cubicBezTo>
                    <a:pt x="366683" y="1132065"/>
                    <a:pt x="476931" y="1101048"/>
                    <a:pt x="511418" y="1034051"/>
                  </a:cubicBezTo>
                  <a:lnTo>
                    <a:pt x="509329" y="1041153"/>
                  </a:lnTo>
                  <a:cubicBezTo>
                    <a:pt x="479058" y="1100683"/>
                    <a:pt x="362515" y="1134389"/>
                    <a:pt x="310893" y="1129981"/>
                  </a:cubicBezTo>
                  <a:cubicBezTo>
                    <a:pt x="259271" y="1125573"/>
                    <a:pt x="227025" y="1074376"/>
                    <a:pt x="199595" y="1014703"/>
                  </a:cubicBezTo>
                  <a:cubicBezTo>
                    <a:pt x="226662" y="1079430"/>
                    <a:pt x="237372" y="1107583"/>
                    <a:pt x="291719" y="1123484"/>
                  </a:cubicBezTo>
                  <a:cubicBezTo>
                    <a:pt x="261058" y="1147454"/>
                    <a:pt x="151353" y="1222778"/>
                    <a:pt x="66889" y="1138943"/>
                  </a:cubicBezTo>
                  <a:cubicBezTo>
                    <a:pt x="13436" y="1085888"/>
                    <a:pt x="-32657" y="981796"/>
                    <a:pt x="30645" y="911953"/>
                  </a:cubicBezTo>
                  <a:lnTo>
                    <a:pt x="63242" y="875989"/>
                  </a:lnTo>
                  <a:lnTo>
                    <a:pt x="66610" y="872273"/>
                  </a:lnTo>
                  <a:cubicBezTo>
                    <a:pt x="14471" y="814783"/>
                    <a:pt x="15082" y="726072"/>
                    <a:pt x="68771" y="666836"/>
                  </a:cubicBezTo>
                  <a:lnTo>
                    <a:pt x="107513" y="638275"/>
                  </a:lnTo>
                  <a:cubicBezTo>
                    <a:pt x="75957" y="571593"/>
                    <a:pt x="81033" y="454101"/>
                    <a:pt x="130050" y="394472"/>
                  </a:cubicBezTo>
                  <a:cubicBezTo>
                    <a:pt x="182831" y="364223"/>
                    <a:pt x="223751" y="353981"/>
                    <a:pt x="313262" y="359290"/>
                  </a:cubicBezTo>
                  <a:cubicBezTo>
                    <a:pt x="312856" y="360165"/>
                    <a:pt x="203467" y="335836"/>
                    <a:pt x="127611" y="399723"/>
                  </a:cubicBezTo>
                  <a:cubicBezTo>
                    <a:pt x="104244" y="370058"/>
                    <a:pt x="93247" y="332072"/>
                    <a:pt x="93247" y="291518"/>
                  </a:cubicBezTo>
                  <a:cubicBezTo>
                    <a:pt x="93247" y="170286"/>
                    <a:pt x="191525" y="72008"/>
                    <a:pt x="312758" y="72008"/>
                  </a:cubicBezTo>
                  <a:cubicBezTo>
                    <a:pt x="336736" y="72008"/>
                    <a:pt x="359816" y="75853"/>
                    <a:pt x="381090" y="83948"/>
                  </a:cubicBezTo>
                  <a:cubicBezTo>
                    <a:pt x="411802" y="33609"/>
                    <a:pt x="453668" y="0"/>
                    <a:pt x="520248" y="0"/>
                  </a:cubicBezTo>
                  <a:close/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그룹 15">
            <a:extLst>
              <a:ext uri="{FF2B5EF4-FFF2-40B4-BE49-F238E27FC236}">
                <a16:creationId xmlns:a16="http://schemas.microsoft.com/office/drawing/2014/main" id="{115482C3-7BF7-44FF-BA66-6D17807E1E51}"/>
              </a:ext>
            </a:extLst>
          </p:cNvPr>
          <p:cNvGrpSpPr/>
          <p:nvPr/>
        </p:nvGrpSpPr>
        <p:grpSpPr>
          <a:xfrm>
            <a:off x="846176" y="1570836"/>
            <a:ext cx="5936754" cy="1307653"/>
            <a:chOff x="491556" y="1412776"/>
            <a:chExt cx="4080444" cy="13076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CFCE73-9104-4000-ABF3-8FDB57901530}"/>
                </a:ext>
              </a:extLst>
            </p:cNvPr>
            <p:cNvSpPr txBox="1"/>
            <p:nvPr/>
          </p:nvSpPr>
          <p:spPr>
            <a:xfrm>
              <a:off x="491556" y="1704766"/>
              <a:ext cx="40804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DC8821-AC6B-4F99-8CF7-7AA293910D2B}"/>
                </a:ext>
              </a:extLst>
            </p:cNvPr>
            <p:cNvSpPr txBox="1"/>
            <p:nvPr/>
          </p:nvSpPr>
          <p:spPr>
            <a:xfrm>
              <a:off x="491556" y="1412776"/>
              <a:ext cx="4080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5" name="Oval 7">
            <a:extLst>
              <a:ext uri="{FF2B5EF4-FFF2-40B4-BE49-F238E27FC236}">
                <a16:creationId xmlns:a16="http://schemas.microsoft.com/office/drawing/2014/main" id="{EC2E3B78-57A2-4522-8662-55479C271FB6}"/>
              </a:ext>
            </a:extLst>
          </p:cNvPr>
          <p:cNvSpPr/>
          <p:nvPr/>
        </p:nvSpPr>
        <p:spPr>
          <a:xfrm>
            <a:off x="1105672" y="5682711"/>
            <a:ext cx="228752" cy="30048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6" name="Trapezoid 10">
            <a:extLst>
              <a:ext uri="{FF2B5EF4-FFF2-40B4-BE49-F238E27FC236}">
                <a16:creationId xmlns:a16="http://schemas.microsoft.com/office/drawing/2014/main" id="{961EA56A-6129-4C7E-8B2E-1687CE554F34}"/>
              </a:ext>
            </a:extLst>
          </p:cNvPr>
          <p:cNvSpPr>
            <a:spLocks noChangeAspect="1"/>
          </p:cNvSpPr>
          <p:nvPr/>
        </p:nvSpPr>
        <p:spPr>
          <a:xfrm>
            <a:off x="1070764" y="3473966"/>
            <a:ext cx="257109" cy="256807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F270F621-B21F-4362-BA99-9EE1DCFA6C8D}"/>
              </a:ext>
            </a:extLst>
          </p:cNvPr>
          <p:cNvSpPr>
            <a:spLocks noChangeAspect="1"/>
          </p:cNvSpPr>
          <p:nvPr/>
        </p:nvSpPr>
        <p:spPr>
          <a:xfrm>
            <a:off x="1088362" y="4972352"/>
            <a:ext cx="239509" cy="24038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8" name="Round Same Side Corner Rectangle 7">
            <a:extLst>
              <a:ext uri="{FF2B5EF4-FFF2-40B4-BE49-F238E27FC236}">
                <a16:creationId xmlns:a16="http://schemas.microsoft.com/office/drawing/2014/main" id="{0F175123-FD44-47D3-99AF-7CB75DF1F95F}"/>
              </a:ext>
            </a:extLst>
          </p:cNvPr>
          <p:cNvSpPr>
            <a:spLocks noChangeAspect="1"/>
          </p:cNvSpPr>
          <p:nvPr/>
        </p:nvSpPr>
        <p:spPr>
          <a:xfrm rot="10800000">
            <a:off x="1070764" y="4203811"/>
            <a:ext cx="259261" cy="27256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4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1CC98B65-873C-4B30-8365-74D23B490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74504"/>
              </p:ext>
            </p:extLst>
          </p:nvPr>
        </p:nvGraphicFramePr>
        <p:xfrm>
          <a:off x="6397840" y="3524564"/>
          <a:ext cx="1531619" cy="165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6291E4-3572-47F7-9677-1D641E2BB37A}"/>
              </a:ext>
            </a:extLst>
          </p:cNvPr>
          <p:cNvSpPr txBox="1"/>
          <p:nvPr/>
        </p:nvSpPr>
        <p:spPr>
          <a:xfrm>
            <a:off x="4631069" y="4118766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D0745-A7B2-46B3-BFBD-53BD1CAAA913}"/>
              </a:ext>
            </a:extLst>
          </p:cNvPr>
          <p:cNvSpPr txBox="1"/>
          <p:nvPr/>
        </p:nvSpPr>
        <p:spPr>
          <a:xfrm>
            <a:off x="6763188" y="4118766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 Same Side Corner Rectangle 8">
            <a:extLst>
              <a:ext uri="{FF2B5EF4-FFF2-40B4-BE49-F238E27FC236}">
                <a16:creationId xmlns:a16="http://schemas.microsoft.com/office/drawing/2014/main" id="{F010320B-5689-4638-A337-990A6E373DEB}"/>
              </a:ext>
            </a:extLst>
          </p:cNvPr>
          <p:cNvSpPr/>
          <p:nvPr/>
        </p:nvSpPr>
        <p:spPr>
          <a:xfrm flipH="1">
            <a:off x="4733752" y="1810103"/>
            <a:ext cx="595555" cy="156854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Round Same Side Corner Rectangle 20">
            <a:extLst>
              <a:ext uri="{FF2B5EF4-FFF2-40B4-BE49-F238E27FC236}">
                <a16:creationId xmlns:a16="http://schemas.microsoft.com/office/drawing/2014/main" id="{88105A33-7CD3-45DF-AEB0-0584D25B503E}"/>
              </a:ext>
            </a:extLst>
          </p:cNvPr>
          <p:cNvSpPr/>
          <p:nvPr/>
        </p:nvSpPr>
        <p:spPr>
          <a:xfrm rot="10800000">
            <a:off x="6810130" y="1831137"/>
            <a:ext cx="715581" cy="15264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8634CA-6C7F-4CA5-BD2E-6D0796F331CD}"/>
              </a:ext>
            </a:extLst>
          </p:cNvPr>
          <p:cNvGrpSpPr/>
          <p:nvPr/>
        </p:nvGrpSpPr>
        <p:grpSpPr>
          <a:xfrm>
            <a:off x="1277267" y="3594675"/>
            <a:ext cx="2628000" cy="673514"/>
            <a:chOff x="2113657" y="4283314"/>
            <a:chExt cx="3647460" cy="6735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68EAC9-7BFA-4289-9E9D-50A46DFDD00D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C62604-F857-440E-89F5-2565F1AAB1A0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9349ED-6CF1-4CF1-9976-038C900CDC38}"/>
              </a:ext>
            </a:extLst>
          </p:cNvPr>
          <p:cNvGrpSpPr/>
          <p:nvPr/>
        </p:nvGrpSpPr>
        <p:grpSpPr>
          <a:xfrm>
            <a:off x="1277267" y="4347149"/>
            <a:ext cx="2628000" cy="673514"/>
            <a:chOff x="2113657" y="4283314"/>
            <a:chExt cx="3647460" cy="6735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46DAC4-8C1F-4D55-8023-883D47DA73B1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95B589-B602-457B-85F8-5849B92074A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56775A-0761-4DC8-A967-63F1BB427FED}"/>
              </a:ext>
            </a:extLst>
          </p:cNvPr>
          <p:cNvGrpSpPr/>
          <p:nvPr/>
        </p:nvGrpSpPr>
        <p:grpSpPr>
          <a:xfrm>
            <a:off x="8295018" y="3594675"/>
            <a:ext cx="2628000" cy="673514"/>
            <a:chOff x="2113657" y="4283314"/>
            <a:chExt cx="3647460" cy="67351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CE370E-C461-4ACE-9E4B-94BACBD0D469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E32738-73E2-4C0F-BA7D-226EA37F4F4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64BABC-3E77-4CE2-9BDB-DAFA0B61EEB0}"/>
              </a:ext>
            </a:extLst>
          </p:cNvPr>
          <p:cNvGrpSpPr/>
          <p:nvPr/>
        </p:nvGrpSpPr>
        <p:grpSpPr>
          <a:xfrm>
            <a:off x="8295018" y="4347149"/>
            <a:ext cx="2628000" cy="673514"/>
            <a:chOff x="2113657" y="4283314"/>
            <a:chExt cx="3647460" cy="6735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9221ED-2CFB-49BB-9E72-59C751A1991D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380DC8-7D6D-4240-8904-4AEA4A54DB2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D02D1A-F87D-4BA9-A8F3-191C43FEDED9}"/>
              </a:ext>
            </a:extLst>
          </p:cNvPr>
          <p:cNvGrpSpPr/>
          <p:nvPr/>
        </p:nvGrpSpPr>
        <p:grpSpPr>
          <a:xfrm>
            <a:off x="879567" y="1945506"/>
            <a:ext cx="3649343" cy="1297741"/>
            <a:chOff x="300361" y="1376682"/>
            <a:chExt cx="2936827" cy="12977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DDA355-8615-4E95-9DA9-9C095D4D8761}"/>
                </a:ext>
              </a:extLst>
            </p:cNvPr>
            <p:cNvSpPr txBox="1"/>
            <p:nvPr/>
          </p:nvSpPr>
          <p:spPr>
            <a:xfrm>
              <a:off x="300361" y="1658760"/>
              <a:ext cx="2936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91D3B0-8D22-4054-B1EB-F26C7BE8CCC5}"/>
                </a:ext>
              </a:extLst>
            </p:cNvPr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076EDB-2675-496F-93F5-641F578D5E5E}"/>
              </a:ext>
            </a:extLst>
          </p:cNvPr>
          <p:cNvGrpSpPr/>
          <p:nvPr/>
        </p:nvGrpSpPr>
        <p:grpSpPr>
          <a:xfrm>
            <a:off x="7701162" y="1945506"/>
            <a:ext cx="3672233" cy="1297741"/>
            <a:chOff x="300361" y="1376682"/>
            <a:chExt cx="2936827" cy="12977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0BD897-A7AC-408A-9B50-546353E7D6B7}"/>
                </a:ext>
              </a:extLst>
            </p:cNvPr>
            <p:cNvSpPr txBox="1"/>
            <p:nvPr/>
          </p:nvSpPr>
          <p:spPr>
            <a:xfrm>
              <a:off x="300361" y="1658760"/>
              <a:ext cx="2936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F9114E-3B32-4892-B452-C457A2309784}"/>
                </a:ext>
              </a:extLst>
            </p:cNvPr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F192A60-98AA-4354-B94B-BD21944F7FA2}"/>
              </a:ext>
            </a:extLst>
          </p:cNvPr>
          <p:cNvSpPr txBox="1"/>
          <p:nvPr/>
        </p:nvSpPr>
        <p:spPr>
          <a:xfrm>
            <a:off x="1820092" y="5424348"/>
            <a:ext cx="855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</a:t>
            </a:r>
          </a:p>
        </p:txBody>
      </p:sp>
      <p:graphicFrame>
        <p:nvGraphicFramePr>
          <p:cNvPr id="27" name="차트 22">
            <a:extLst>
              <a:ext uri="{FF2B5EF4-FFF2-40B4-BE49-F238E27FC236}">
                <a16:creationId xmlns:a16="http://schemas.microsoft.com/office/drawing/2014/main" id="{0405E6F1-37CE-49A6-A6D7-F16D64656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537578"/>
              </p:ext>
            </p:extLst>
          </p:nvPr>
        </p:nvGraphicFramePr>
        <p:xfrm>
          <a:off x="6214502" y="3312140"/>
          <a:ext cx="1897736" cy="21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차트 31">
            <a:extLst>
              <a:ext uri="{FF2B5EF4-FFF2-40B4-BE49-F238E27FC236}">
                <a16:creationId xmlns:a16="http://schemas.microsoft.com/office/drawing/2014/main" id="{5B8A885B-8D52-44E1-8959-F6E07AD3D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216649"/>
              </p:ext>
            </p:extLst>
          </p:nvPr>
        </p:nvGraphicFramePr>
        <p:xfrm>
          <a:off x="4076633" y="3312140"/>
          <a:ext cx="1897736" cy="21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287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4FF5903-AAD1-488A-A957-70339EBC8FD1}"/>
              </a:ext>
            </a:extLst>
          </p:cNvPr>
          <p:cNvSpPr/>
          <p:nvPr/>
        </p:nvSpPr>
        <p:spPr>
          <a:xfrm>
            <a:off x="-1" y="2787409"/>
            <a:ext cx="9572018" cy="168406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E13F28-A81B-4891-AAD5-04B5F27F836B}"/>
              </a:ext>
            </a:extLst>
          </p:cNvPr>
          <p:cNvSpPr/>
          <p:nvPr/>
        </p:nvSpPr>
        <p:spPr>
          <a:xfrm>
            <a:off x="-1" y="2939809"/>
            <a:ext cx="9572018" cy="137926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" y="3024682"/>
            <a:ext cx="547760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20228" y="3787766"/>
            <a:ext cx="547754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7DCFED-24A5-43DB-B38E-1D4D03E092B0}"/>
              </a:ext>
            </a:extLst>
          </p:cNvPr>
          <p:cNvSpPr txBox="1"/>
          <p:nvPr/>
        </p:nvSpPr>
        <p:spPr>
          <a:xfrm>
            <a:off x="1481968" y="798305"/>
            <a:ext cx="309721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542FCE-02C6-4584-BA42-00CF43DBEDCD}"/>
              </a:ext>
            </a:extLst>
          </p:cNvPr>
          <p:cNvSpPr txBox="1"/>
          <p:nvPr/>
        </p:nvSpPr>
        <p:spPr>
          <a:xfrm>
            <a:off x="733425" y="3329978"/>
            <a:ext cx="38457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633551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EEC3C0-CF8C-4B0A-A841-05D834118452}"/>
              </a:ext>
            </a:extLst>
          </p:cNvPr>
          <p:cNvGrpSpPr/>
          <p:nvPr/>
        </p:nvGrpSpPr>
        <p:grpSpPr>
          <a:xfrm>
            <a:off x="4385719" y="2202460"/>
            <a:ext cx="3419425" cy="3456384"/>
            <a:chOff x="2051720" y="2132856"/>
            <a:chExt cx="3419425" cy="3456384"/>
          </a:xfrm>
          <a:noFill/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9F2E8446-054C-4ADD-96AA-C28B178C4A3E}"/>
                </a:ext>
              </a:extLst>
            </p:cNvPr>
            <p:cNvSpPr/>
            <p:nvPr/>
          </p:nvSpPr>
          <p:spPr>
            <a:xfrm>
              <a:off x="2051720" y="2132856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6DD3576E-6707-4B6F-9F91-3EF44788C7C1}"/>
                </a:ext>
              </a:extLst>
            </p:cNvPr>
            <p:cNvSpPr/>
            <p:nvPr/>
          </p:nvSpPr>
          <p:spPr>
            <a:xfrm rot="5400000">
              <a:off x="3203848" y="2024844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715119B2-E780-4750-9BE9-B936FDE762C3}"/>
                </a:ext>
              </a:extLst>
            </p:cNvPr>
            <p:cNvSpPr/>
            <p:nvPr/>
          </p:nvSpPr>
          <p:spPr>
            <a:xfrm rot="10800000" flipH="1">
              <a:off x="3347864" y="3140968"/>
              <a:ext cx="900100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4DA27C8D-6227-45BD-9B21-0200D39ADD49}"/>
                </a:ext>
              </a:extLst>
            </p:cNvPr>
            <p:cNvSpPr/>
            <p:nvPr/>
          </p:nvSpPr>
          <p:spPr>
            <a:xfrm rot="5400000">
              <a:off x="4435400" y="325735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BE39B31A-35FB-4DD8-956C-2FCEC7CCBEC8}"/>
                </a:ext>
              </a:extLst>
            </p:cNvPr>
            <p:cNvSpPr/>
            <p:nvPr/>
          </p:nvSpPr>
          <p:spPr>
            <a:xfrm rot="10800000">
              <a:off x="4551784" y="443711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id="{C3E1C4FA-8976-44D1-B9C8-9C4CF2752B0C}"/>
              </a:ext>
            </a:extLst>
          </p:cNvPr>
          <p:cNvGrpSpPr/>
          <p:nvPr/>
        </p:nvGrpSpPr>
        <p:grpSpPr>
          <a:xfrm>
            <a:off x="6857924" y="2205021"/>
            <a:ext cx="3240000" cy="944910"/>
            <a:chOff x="6857924" y="2123332"/>
            <a:chExt cx="3240000" cy="944910"/>
          </a:xfrm>
          <a:noFill/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6752D6-BE07-4D3A-9304-60EC0BE0E68E}"/>
                </a:ext>
              </a:extLst>
            </p:cNvPr>
            <p:cNvSpPr txBox="1"/>
            <p:nvPr/>
          </p:nvSpPr>
          <p:spPr>
            <a:xfrm>
              <a:off x="6857924" y="2123332"/>
              <a:ext cx="32400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7772A1-B193-474D-9FE7-61BE3894B9F6}"/>
                </a:ext>
              </a:extLst>
            </p:cNvPr>
            <p:cNvSpPr txBox="1"/>
            <p:nvPr/>
          </p:nvSpPr>
          <p:spPr>
            <a:xfrm>
              <a:off x="6857924" y="2421911"/>
              <a:ext cx="32400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23">
            <a:extLst>
              <a:ext uri="{FF2B5EF4-FFF2-40B4-BE49-F238E27FC236}">
                <a16:creationId xmlns:a16="http://schemas.microsoft.com/office/drawing/2014/main" id="{82CA020D-E905-476C-A008-B009B2917A8C}"/>
              </a:ext>
            </a:extLst>
          </p:cNvPr>
          <p:cNvGrpSpPr/>
          <p:nvPr/>
        </p:nvGrpSpPr>
        <p:grpSpPr>
          <a:xfrm>
            <a:off x="3363750" y="4714680"/>
            <a:ext cx="3240000" cy="944910"/>
            <a:chOff x="2625196" y="4635551"/>
            <a:chExt cx="3240000" cy="944910"/>
          </a:xfrm>
          <a:noFill/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54BC83-6B13-420C-9034-09AA8E97E028}"/>
                </a:ext>
              </a:extLst>
            </p:cNvPr>
            <p:cNvSpPr txBox="1"/>
            <p:nvPr/>
          </p:nvSpPr>
          <p:spPr>
            <a:xfrm>
              <a:off x="2625196" y="4635551"/>
              <a:ext cx="32400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85F54B-F8F2-4053-BF27-320C47455A55}"/>
                </a:ext>
              </a:extLst>
            </p:cNvPr>
            <p:cNvSpPr txBox="1"/>
            <p:nvPr/>
          </p:nvSpPr>
          <p:spPr>
            <a:xfrm>
              <a:off x="2625196" y="4934130"/>
              <a:ext cx="32400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">
            <a:extLst>
              <a:ext uri="{FF2B5EF4-FFF2-40B4-BE49-F238E27FC236}">
                <a16:creationId xmlns:a16="http://schemas.microsoft.com/office/drawing/2014/main" id="{5B0BF1A2-2613-4352-8C5B-C59E374919BB}"/>
              </a:ext>
            </a:extLst>
          </p:cNvPr>
          <p:cNvGrpSpPr/>
          <p:nvPr/>
        </p:nvGrpSpPr>
        <p:grpSpPr>
          <a:xfrm>
            <a:off x="8040215" y="3459851"/>
            <a:ext cx="3240316" cy="944910"/>
            <a:chOff x="8040215" y="3360272"/>
            <a:chExt cx="3240316" cy="944910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102724-469F-4252-83B4-791037DDE4FD}"/>
                </a:ext>
              </a:extLst>
            </p:cNvPr>
            <p:cNvSpPr txBox="1"/>
            <p:nvPr/>
          </p:nvSpPr>
          <p:spPr>
            <a:xfrm>
              <a:off x="8040215" y="3360272"/>
              <a:ext cx="324031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4935C2-0214-438D-84D1-97E0C3DE1605}"/>
                </a:ext>
              </a:extLst>
            </p:cNvPr>
            <p:cNvSpPr txBox="1"/>
            <p:nvPr/>
          </p:nvSpPr>
          <p:spPr>
            <a:xfrm>
              <a:off x="8040215" y="3658851"/>
              <a:ext cx="3240315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1">
            <a:extLst>
              <a:ext uri="{FF2B5EF4-FFF2-40B4-BE49-F238E27FC236}">
                <a16:creationId xmlns:a16="http://schemas.microsoft.com/office/drawing/2014/main" id="{BC59F297-252F-4E44-9654-692FAAE6792F}"/>
              </a:ext>
            </a:extLst>
          </p:cNvPr>
          <p:cNvGrpSpPr/>
          <p:nvPr/>
        </p:nvGrpSpPr>
        <p:grpSpPr>
          <a:xfrm>
            <a:off x="916688" y="2205021"/>
            <a:ext cx="3240000" cy="944910"/>
            <a:chOff x="916688" y="2125892"/>
            <a:chExt cx="3240000" cy="944910"/>
          </a:xfrm>
          <a:noFill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5A718D-475B-4F04-B82C-F1BFC68BB346}"/>
                </a:ext>
              </a:extLst>
            </p:cNvPr>
            <p:cNvSpPr txBox="1"/>
            <p:nvPr/>
          </p:nvSpPr>
          <p:spPr>
            <a:xfrm>
              <a:off x="916688" y="2125892"/>
              <a:ext cx="32400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AFCDD5-CCCE-4622-9143-2657FD29FBA7}"/>
                </a:ext>
              </a:extLst>
            </p:cNvPr>
            <p:cNvSpPr txBox="1"/>
            <p:nvPr/>
          </p:nvSpPr>
          <p:spPr>
            <a:xfrm>
              <a:off x="916688" y="2424471"/>
              <a:ext cx="32400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2">
            <a:extLst>
              <a:ext uri="{FF2B5EF4-FFF2-40B4-BE49-F238E27FC236}">
                <a16:creationId xmlns:a16="http://schemas.microsoft.com/office/drawing/2014/main" id="{FEB314E4-34F5-442D-93F8-5D247EC977C6}"/>
              </a:ext>
            </a:extLst>
          </p:cNvPr>
          <p:cNvGrpSpPr/>
          <p:nvPr/>
        </p:nvGrpSpPr>
        <p:grpSpPr>
          <a:xfrm>
            <a:off x="2140219" y="3459851"/>
            <a:ext cx="3240000" cy="944910"/>
            <a:chOff x="1473068" y="3360271"/>
            <a:chExt cx="3240000" cy="944910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B8588F-13D6-40C0-9E95-AF1443AC331F}"/>
                </a:ext>
              </a:extLst>
            </p:cNvPr>
            <p:cNvSpPr txBox="1"/>
            <p:nvPr/>
          </p:nvSpPr>
          <p:spPr>
            <a:xfrm>
              <a:off x="1473068" y="3360271"/>
              <a:ext cx="32400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774229-7AF3-4B71-B24B-A49AA68552C5}"/>
                </a:ext>
              </a:extLst>
            </p:cNvPr>
            <p:cNvSpPr txBox="1"/>
            <p:nvPr/>
          </p:nvSpPr>
          <p:spPr>
            <a:xfrm>
              <a:off x="1473068" y="3658850"/>
              <a:ext cx="32400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8D222E7-324F-4211-9E51-655282B00709}"/>
              </a:ext>
            </a:extLst>
          </p:cNvPr>
          <p:cNvSpPr txBox="1"/>
          <p:nvPr/>
        </p:nvSpPr>
        <p:spPr>
          <a:xfrm>
            <a:off x="4367808" y="2765176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8A3C19-98AC-4E1B-823D-CDAC7AC851AB}"/>
              </a:ext>
            </a:extLst>
          </p:cNvPr>
          <p:cNvSpPr txBox="1"/>
          <p:nvPr/>
        </p:nvSpPr>
        <p:spPr>
          <a:xfrm>
            <a:off x="5637472" y="2650984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323BF2-9D62-4744-BAF5-5571A206AB08}"/>
              </a:ext>
            </a:extLst>
          </p:cNvPr>
          <p:cNvSpPr txBox="1"/>
          <p:nvPr/>
        </p:nvSpPr>
        <p:spPr>
          <a:xfrm>
            <a:off x="5654904" y="4014979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859C95-6763-44A1-92D3-E80C1C9D918C}"/>
              </a:ext>
            </a:extLst>
          </p:cNvPr>
          <p:cNvSpPr txBox="1"/>
          <p:nvPr/>
        </p:nvSpPr>
        <p:spPr>
          <a:xfrm>
            <a:off x="6852778" y="3838379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82E61-25ED-47D1-9B91-29A89DB01C57}"/>
              </a:ext>
            </a:extLst>
          </p:cNvPr>
          <p:cNvSpPr txBox="1"/>
          <p:nvPr/>
        </p:nvSpPr>
        <p:spPr>
          <a:xfrm>
            <a:off x="6877980" y="5293473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FDAFBCB5-CA20-4A6D-801F-B86869541EF6}"/>
              </a:ext>
            </a:extLst>
          </p:cNvPr>
          <p:cNvSpPr/>
          <p:nvPr/>
        </p:nvSpPr>
        <p:spPr>
          <a:xfrm>
            <a:off x="5955950" y="2377492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26819714-156F-4AC5-BF65-DBA5A90F7E55}"/>
              </a:ext>
            </a:extLst>
          </p:cNvPr>
          <p:cNvSpPr/>
          <p:nvPr/>
        </p:nvSpPr>
        <p:spPr>
          <a:xfrm>
            <a:off x="7229078" y="4890695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D73F8AD3-9BE3-4026-BC1D-38B2FC97F0C1}"/>
              </a:ext>
            </a:extLst>
          </p:cNvPr>
          <p:cNvSpPr/>
          <p:nvPr/>
        </p:nvSpPr>
        <p:spPr>
          <a:xfrm>
            <a:off x="4607594" y="2390993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20E38D62-F0E8-4D95-B99A-3189793CAF3F}"/>
              </a:ext>
            </a:extLst>
          </p:cNvPr>
          <p:cNvSpPr/>
          <p:nvPr/>
        </p:nvSpPr>
        <p:spPr>
          <a:xfrm>
            <a:off x="5953261" y="3610236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BB2F1578-09E2-43DF-B7E2-4B447950EC86}"/>
              </a:ext>
            </a:extLst>
          </p:cNvPr>
          <p:cNvSpPr/>
          <p:nvPr/>
        </p:nvSpPr>
        <p:spPr>
          <a:xfrm>
            <a:off x="7191176" y="3579357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8042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Donut 1">
            <a:extLst>
              <a:ext uri="{FF2B5EF4-FFF2-40B4-BE49-F238E27FC236}">
                <a16:creationId xmlns:a16="http://schemas.microsoft.com/office/drawing/2014/main" id="{04251A42-2354-49E5-9E88-E8F2A0DBF564}"/>
              </a:ext>
            </a:extLst>
          </p:cNvPr>
          <p:cNvSpPr/>
          <p:nvPr/>
        </p:nvSpPr>
        <p:spPr>
          <a:xfrm>
            <a:off x="3917693" y="2538753"/>
            <a:ext cx="2799629" cy="2799629"/>
          </a:xfrm>
          <a:prstGeom prst="donut">
            <a:avLst>
              <a:gd name="adj" fmla="val 40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46" name="그룹 12">
            <a:extLst>
              <a:ext uri="{FF2B5EF4-FFF2-40B4-BE49-F238E27FC236}">
                <a16:creationId xmlns:a16="http://schemas.microsoft.com/office/drawing/2014/main" id="{86ED222E-E104-4892-824B-EA59BA9FC275}"/>
              </a:ext>
            </a:extLst>
          </p:cNvPr>
          <p:cNvGrpSpPr/>
          <p:nvPr/>
        </p:nvGrpSpPr>
        <p:grpSpPr>
          <a:xfrm>
            <a:off x="1151981" y="2272394"/>
            <a:ext cx="2418299" cy="2827747"/>
            <a:chOff x="1989012" y="2175681"/>
            <a:chExt cx="2165302" cy="282774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4C8905-F015-4E89-AA5A-F47C2BBDCE3F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B620AC5-4CDE-4F49-8D4A-1909D412515A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F7CA23-05F6-4882-9C40-BF4819495720}"/>
              </a:ext>
            </a:extLst>
          </p:cNvPr>
          <p:cNvCxnSpPr>
            <a:cxnSpLocks/>
          </p:cNvCxnSpPr>
          <p:nvPr/>
        </p:nvCxnSpPr>
        <p:spPr>
          <a:xfrm>
            <a:off x="951049" y="2578577"/>
            <a:ext cx="2799629" cy="15225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B66BF44-935E-4702-8266-FD6789C1292A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750678" y="2593802"/>
            <a:ext cx="577011" cy="35494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2EE2425-44BB-472C-9E10-0D899020BD19}"/>
              </a:ext>
            </a:extLst>
          </p:cNvPr>
          <p:cNvSpPr txBox="1"/>
          <p:nvPr/>
        </p:nvSpPr>
        <p:spPr>
          <a:xfrm>
            <a:off x="4601184" y="4185768"/>
            <a:ext cx="145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Title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2" name="Donut 66">
            <a:extLst>
              <a:ext uri="{FF2B5EF4-FFF2-40B4-BE49-F238E27FC236}">
                <a16:creationId xmlns:a16="http://schemas.microsoft.com/office/drawing/2014/main" id="{CBE12D3E-C1C1-4C60-9F70-F3C5EE92198E}"/>
              </a:ext>
            </a:extLst>
          </p:cNvPr>
          <p:cNvSpPr/>
          <p:nvPr/>
        </p:nvSpPr>
        <p:spPr>
          <a:xfrm>
            <a:off x="7397978" y="4116706"/>
            <a:ext cx="701030" cy="70103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C03CC93-5A8D-44C2-B17D-22188704FD1D}"/>
              </a:ext>
            </a:extLst>
          </p:cNvPr>
          <p:cNvCxnSpPr>
            <a:cxnSpLocks/>
          </p:cNvCxnSpPr>
          <p:nvPr/>
        </p:nvCxnSpPr>
        <p:spPr>
          <a:xfrm>
            <a:off x="8099008" y="4467220"/>
            <a:ext cx="3142609" cy="4070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그룹 2">
            <a:extLst>
              <a:ext uri="{FF2B5EF4-FFF2-40B4-BE49-F238E27FC236}">
                <a16:creationId xmlns:a16="http://schemas.microsoft.com/office/drawing/2014/main" id="{1D545B5B-F940-4ED6-B34D-68B09159764F}"/>
              </a:ext>
            </a:extLst>
          </p:cNvPr>
          <p:cNvGrpSpPr/>
          <p:nvPr/>
        </p:nvGrpSpPr>
        <p:grpSpPr>
          <a:xfrm>
            <a:off x="8189304" y="4161243"/>
            <a:ext cx="2996190" cy="758119"/>
            <a:chOff x="8736091" y="4094174"/>
            <a:chExt cx="2493362" cy="75811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3EC1132-E3FD-4594-B215-5826E08554A1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97DBC6-7BE5-48A1-BA30-2CA381C08487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Donut 59">
            <a:extLst>
              <a:ext uri="{FF2B5EF4-FFF2-40B4-BE49-F238E27FC236}">
                <a16:creationId xmlns:a16="http://schemas.microsoft.com/office/drawing/2014/main" id="{37823873-28C8-42D0-9C1D-9EAFBDFDB4A5}"/>
              </a:ext>
            </a:extLst>
          </p:cNvPr>
          <p:cNvSpPr/>
          <p:nvPr/>
        </p:nvSpPr>
        <p:spPr>
          <a:xfrm>
            <a:off x="6395968" y="1817732"/>
            <a:ext cx="701030" cy="70103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736E6CA-E2D9-4B7F-8903-2D44DE7AE9BC}"/>
              </a:ext>
            </a:extLst>
          </p:cNvPr>
          <p:cNvCxnSpPr>
            <a:cxnSpLocks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6">
            <a:extLst>
              <a:ext uri="{FF2B5EF4-FFF2-40B4-BE49-F238E27FC236}">
                <a16:creationId xmlns:a16="http://schemas.microsoft.com/office/drawing/2014/main" id="{58A881EA-197B-4B08-9D79-3D48E778EB80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FB70279-E041-4B40-94F6-A29AB09541EA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E60D6BC-4462-431A-9B2F-C513FCF8DD63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Donut 60">
            <a:extLst>
              <a:ext uri="{FF2B5EF4-FFF2-40B4-BE49-F238E27FC236}">
                <a16:creationId xmlns:a16="http://schemas.microsoft.com/office/drawing/2014/main" id="{A2742A54-C9BF-409D-BA47-1F07EE60DEFF}"/>
              </a:ext>
            </a:extLst>
          </p:cNvPr>
          <p:cNvSpPr/>
          <p:nvPr/>
        </p:nvSpPr>
        <p:spPr>
          <a:xfrm>
            <a:off x="6395968" y="5334514"/>
            <a:ext cx="701030" cy="70103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FD25EC8-CF3D-425D-BC54-4246ADDD961A}"/>
              </a:ext>
            </a:extLst>
          </p:cNvPr>
          <p:cNvCxnSpPr>
            <a:cxnSpLocks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127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그룹 7">
            <a:extLst>
              <a:ext uri="{FF2B5EF4-FFF2-40B4-BE49-F238E27FC236}">
                <a16:creationId xmlns:a16="http://schemas.microsoft.com/office/drawing/2014/main" id="{B1921F24-E103-41D7-88CE-6BFE38B59123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FF2C10C-3C94-41E5-BD3D-40F7C24945A9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B09114F-B931-4AE0-B53E-908DFF837BD9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Donut 61">
            <a:extLst>
              <a:ext uri="{FF2B5EF4-FFF2-40B4-BE49-F238E27FC236}">
                <a16:creationId xmlns:a16="http://schemas.microsoft.com/office/drawing/2014/main" id="{64F97468-89F9-446C-B69C-4DE3C5C3ABCB}"/>
              </a:ext>
            </a:extLst>
          </p:cNvPr>
          <p:cNvSpPr/>
          <p:nvPr/>
        </p:nvSpPr>
        <p:spPr>
          <a:xfrm>
            <a:off x="7397978" y="2885302"/>
            <a:ext cx="701030" cy="70103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A474B6C-F8E9-42A7-B5BE-C9ABBCAE3308}"/>
              </a:ext>
            </a:extLst>
          </p:cNvPr>
          <p:cNvCxnSpPr>
            <a:cxnSpLocks/>
          </p:cNvCxnSpPr>
          <p:nvPr/>
        </p:nvCxnSpPr>
        <p:spPr>
          <a:xfrm>
            <a:off x="8099008" y="3235818"/>
            <a:ext cx="3142609" cy="4070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그룹 5">
            <a:extLst>
              <a:ext uri="{FF2B5EF4-FFF2-40B4-BE49-F238E27FC236}">
                <a16:creationId xmlns:a16="http://schemas.microsoft.com/office/drawing/2014/main" id="{E1DC66D8-48DC-41D7-99DF-A772AA25F1AE}"/>
              </a:ext>
            </a:extLst>
          </p:cNvPr>
          <p:cNvGrpSpPr/>
          <p:nvPr/>
        </p:nvGrpSpPr>
        <p:grpSpPr>
          <a:xfrm>
            <a:off x="8170114" y="2933707"/>
            <a:ext cx="2996190" cy="767847"/>
            <a:chOff x="8697852" y="2990115"/>
            <a:chExt cx="2493362" cy="76784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7823A68-5D03-4BDF-9D37-CABDECC1AB57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7337465-56E8-464D-903A-DFD296249616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2" name="Freeform 55">
            <a:extLst>
              <a:ext uri="{FF2B5EF4-FFF2-40B4-BE49-F238E27FC236}">
                <a16:creationId xmlns:a16="http://schemas.microsoft.com/office/drawing/2014/main" id="{8ED0D762-C2B4-42C8-976D-1106F0115C06}"/>
              </a:ext>
            </a:extLst>
          </p:cNvPr>
          <p:cNvSpPr/>
          <p:nvPr/>
        </p:nvSpPr>
        <p:spPr>
          <a:xfrm rot="2700000">
            <a:off x="5082700" y="2965443"/>
            <a:ext cx="489070" cy="1198387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3" name="Rectangle 30">
            <a:extLst>
              <a:ext uri="{FF2B5EF4-FFF2-40B4-BE49-F238E27FC236}">
                <a16:creationId xmlns:a16="http://schemas.microsoft.com/office/drawing/2014/main" id="{147A1D43-EC8C-4FE2-978E-EAE09E3650E4}"/>
              </a:ext>
            </a:extLst>
          </p:cNvPr>
          <p:cNvSpPr/>
          <p:nvPr/>
        </p:nvSpPr>
        <p:spPr>
          <a:xfrm>
            <a:off x="7608768" y="3078623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4" name="Frame 17">
            <a:extLst>
              <a:ext uri="{FF2B5EF4-FFF2-40B4-BE49-F238E27FC236}">
                <a16:creationId xmlns:a16="http://schemas.microsoft.com/office/drawing/2014/main" id="{0CA59855-68A9-47C6-992D-DA46235B7F71}"/>
              </a:ext>
            </a:extLst>
          </p:cNvPr>
          <p:cNvSpPr/>
          <p:nvPr/>
        </p:nvSpPr>
        <p:spPr>
          <a:xfrm>
            <a:off x="6596317" y="2012517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5" name="Isosceles Triangle 8">
            <a:extLst>
              <a:ext uri="{FF2B5EF4-FFF2-40B4-BE49-F238E27FC236}">
                <a16:creationId xmlns:a16="http://schemas.microsoft.com/office/drawing/2014/main" id="{CDB549AA-E00D-41BF-99BC-701B4CD32073}"/>
              </a:ext>
            </a:extLst>
          </p:cNvPr>
          <p:cNvSpPr/>
          <p:nvPr/>
        </p:nvSpPr>
        <p:spPr>
          <a:xfrm rot="16200000">
            <a:off x="6605952" y="550853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6" name="Donut 39">
            <a:extLst>
              <a:ext uri="{FF2B5EF4-FFF2-40B4-BE49-F238E27FC236}">
                <a16:creationId xmlns:a16="http://schemas.microsoft.com/office/drawing/2014/main" id="{E85AA498-678E-4540-BCA5-AD2D192C6FB6}"/>
              </a:ext>
            </a:extLst>
          </p:cNvPr>
          <p:cNvSpPr/>
          <p:nvPr/>
        </p:nvSpPr>
        <p:spPr>
          <a:xfrm>
            <a:off x="7553131" y="4271822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8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81F86-5F04-461C-B8FD-BC9C9ED6A6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561C0A-6FB0-488B-A884-E116D1EDB8D5}"/>
              </a:ext>
            </a:extLst>
          </p:cNvPr>
          <p:cNvSpPr txBox="1"/>
          <p:nvPr/>
        </p:nvSpPr>
        <p:spPr>
          <a:xfrm>
            <a:off x="4791130" y="155509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841B88-EDAD-4ED5-B35D-29329F61A9BF}"/>
              </a:ext>
            </a:extLst>
          </p:cNvPr>
          <p:cNvSpPr txBox="1"/>
          <p:nvPr/>
        </p:nvSpPr>
        <p:spPr>
          <a:xfrm>
            <a:off x="5536807" y="3200400"/>
            <a:ext cx="5874143" cy="87320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2FB789-D14E-4A22-877C-979093C50069}"/>
              </a:ext>
            </a:extLst>
          </p:cNvPr>
          <p:cNvSpPr txBox="1"/>
          <p:nvPr/>
        </p:nvSpPr>
        <p:spPr>
          <a:xfrm>
            <a:off x="8159146" y="4916565"/>
            <a:ext cx="325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EF7A5D-7214-4BAE-99ED-C7B6932E942F}"/>
              </a:ext>
            </a:extLst>
          </p:cNvPr>
          <p:cNvSpPr txBox="1"/>
          <p:nvPr/>
        </p:nvSpPr>
        <p:spPr>
          <a:xfrm>
            <a:off x="8420749" y="1341270"/>
            <a:ext cx="299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7303F6-5E2C-4158-A92E-8A21F00B70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9A17C2-5E9E-4E7F-8944-ED9D2BAA58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F38CE2-D357-45DC-8E95-10B398AB26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253614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8D34F6-5CB6-4B7C-BF0A-1341995833CE}"/>
              </a:ext>
            </a:extLst>
          </p:cNvPr>
          <p:cNvGrpSpPr/>
          <p:nvPr/>
        </p:nvGrpSpPr>
        <p:grpSpPr>
          <a:xfrm rot="3510818">
            <a:off x="2870953" y="2023272"/>
            <a:ext cx="2230148" cy="4276991"/>
            <a:chOff x="1346080" y="1679019"/>
            <a:chExt cx="2230148" cy="42769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1F0797B-7D20-416D-A8BB-75F3470CC74C}"/>
                </a:ext>
              </a:extLst>
            </p:cNvPr>
            <p:cNvSpPr/>
            <p:nvPr/>
          </p:nvSpPr>
          <p:spPr>
            <a:xfrm>
              <a:off x="1346080" y="3725862"/>
              <a:ext cx="2230148" cy="2230148"/>
            </a:xfrm>
            <a:prstGeom prst="ellipse">
              <a:avLst/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F8C3669-DB95-4E22-8E56-9C8359C34A4A}"/>
                </a:ext>
              </a:extLst>
            </p:cNvPr>
            <p:cNvSpPr/>
            <p:nvPr/>
          </p:nvSpPr>
          <p:spPr>
            <a:xfrm>
              <a:off x="2047154" y="1679019"/>
              <a:ext cx="828000" cy="828000"/>
            </a:xfrm>
            <a:prstGeom prst="ellipse">
              <a:avLst/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Trapezoid 18">
              <a:extLst>
                <a:ext uri="{FF2B5EF4-FFF2-40B4-BE49-F238E27FC236}">
                  <a16:creationId xmlns:a16="http://schemas.microsoft.com/office/drawing/2014/main" id="{8D8734F0-A3CB-4A40-9BB0-0CD2EC16C107}"/>
                </a:ext>
              </a:extLst>
            </p:cNvPr>
            <p:cNvSpPr/>
            <p:nvPr/>
          </p:nvSpPr>
          <p:spPr>
            <a:xfrm rot="10800000">
              <a:off x="2181508" y="2446187"/>
              <a:ext cx="561625" cy="1287278"/>
            </a:xfrm>
            <a:custGeom>
              <a:avLst/>
              <a:gdLst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5624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51725 w 561625"/>
                <a:gd name="connsiteY7" fmla="*/ 751601 h 1493920"/>
                <a:gd name="connsiteX8" fmla="*/ 561624 w 561625"/>
                <a:gd name="connsiteY8" fmla="*/ 1493920 h 1493920"/>
                <a:gd name="connsiteX0" fmla="*/ 561624 w 569514"/>
                <a:gd name="connsiteY0" fmla="*/ 1493920 h 1493920"/>
                <a:gd name="connsiteX1" fmla="*/ 0 w 569514"/>
                <a:gd name="connsiteY1" fmla="*/ 1493920 h 1493920"/>
                <a:gd name="connsiteX2" fmla="*/ 217214 w 569514"/>
                <a:gd name="connsiteY2" fmla="*/ 746960 h 1493920"/>
                <a:gd name="connsiteX3" fmla="*/ 217215 w 569514"/>
                <a:gd name="connsiteY3" fmla="*/ 746960 h 1493920"/>
                <a:gd name="connsiteX4" fmla="*/ 1 w 569514"/>
                <a:gd name="connsiteY4" fmla="*/ 0 h 1493920"/>
                <a:gd name="connsiteX5" fmla="*/ 561625 w 569514"/>
                <a:gd name="connsiteY5" fmla="*/ 0 h 1493920"/>
                <a:gd name="connsiteX6" fmla="*/ 344411 w 569514"/>
                <a:gd name="connsiteY6" fmla="*/ 746960 h 1493920"/>
                <a:gd name="connsiteX7" fmla="*/ 561624 w 569514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625" h="1493920">
                  <a:moveTo>
                    <a:pt x="561624" y="1493920"/>
                  </a:moveTo>
                  <a:cubicBezTo>
                    <a:pt x="359012" y="1372360"/>
                    <a:pt x="211131" y="1397337"/>
                    <a:pt x="0" y="1493920"/>
                  </a:cubicBezTo>
                  <a:cubicBezTo>
                    <a:pt x="141899" y="1370371"/>
                    <a:pt x="214303" y="1056261"/>
                    <a:pt x="217214" y="746960"/>
                  </a:cubicBezTo>
                  <a:cubicBezTo>
                    <a:pt x="206989" y="446938"/>
                    <a:pt x="163845" y="100411"/>
                    <a:pt x="1" y="0"/>
                  </a:cubicBezTo>
                  <a:lnTo>
                    <a:pt x="561625" y="0"/>
                  </a:lnTo>
                  <a:cubicBezTo>
                    <a:pt x="405095" y="72746"/>
                    <a:pt x="343664" y="516531"/>
                    <a:pt x="344411" y="746960"/>
                  </a:cubicBezTo>
                  <a:cubicBezTo>
                    <a:pt x="355383" y="1023785"/>
                    <a:pt x="439804" y="1383402"/>
                    <a:pt x="561624" y="14939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CCAAB5A-93FD-4EC1-98D7-4EC93A923ED4}"/>
              </a:ext>
            </a:extLst>
          </p:cNvPr>
          <p:cNvGrpSpPr/>
          <p:nvPr/>
        </p:nvGrpSpPr>
        <p:grpSpPr>
          <a:xfrm rot="14310818">
            <a:off x="7120257" y="1519216"/>
            <a:ext cx="2230148" cy="4276991"/>
            <a:chOff x="1346080" y="1679019"/>
            <a:chExt cx="2230148" cy="427699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F278D7-6421-40C3-95D8-495B49F4F74D}"/>
                </a:ext>
              </a:extLst>
            </p:cNvPr>
            <p:cNvSpPr/>
            <p:nvPr/>
          </p:nvSpPr>
          <p:spPr>
            <a:xfrm>
              <a:off x="1346080" y="3725862"/>
              <a:ext cx="2230148" cy="2230148"/>
            </a:xfrm>
            <a:prstGeom prst="ellipse">
              <a:avLst/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36B2B9B-721B-4755-B447-9CE01C0F5AC4}"/>
                </a:ext>
              </a:extLst>
            </p:cNvPr>
            <p:cNvSpPr/>
            <p:nvPr/>
          </p:nvSpPr>
          <p:spPr>
            <a:xfrm>
              <a:off x="2047154" y="1679019"/>
              <a:ext cx="828000" cy="828000"/>
            </a:xfrm>
            <a:prstGeom prst="ellipse">
              <a:avLst/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Trapezoid 18">
              <a:extLst>
                <a:ext uri="{FF2B5EF4-FFF2-40B4-BE49-F238E27FC236}">
                  <a16:creationId xmlns:a16="http://schemas.microsoft.com/office/drawing/2014/main" id="{1F01CBAF-9D1B-487B-8703-79AC65C75471}"/>
                </a:ext>
              </a:extLst>
            </p:cNvPr>
            <p:cNvSpPr/>
            <p:nvPr/>
          </p:nvSpPr>
          <p:spPr>
            <a:xfrm rot="10800000">
              <a:off x="2180336" y="2427428"/>
              <a:ext cx="561625" cy="1313819"/>
            </a:xfrm>
            <a:custGeom>
              <a:avLst/>
              <a:gdLst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5624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51725 w 561625"/>
                <a:gd name="connsiteY7" fmla="*/ 751601 h 1493920"/>
                <a:gd name="connsiteX8" fmla="*/ 561624 w 561625"/>
                <a:gd name="connsiteY8" fmla="*/ 1493920 h 1493920"/>
                <a:gd name="connsiteX0" fmla="*/ 561624 w 569514"/>
                <a:gd name="connsiteY0" fmla="*/ 1493920 h 1493920"/>
                <a:gd name="connsiteX1" fmla="*/ 0 w 569514"/>
                <a:gd name="connsiteY1" fmla="*/ 1493920 h 1493920"/>
                <a:gd name="connsiteX2" fmla="*/ 217214 w 569514"/>
                <a:gd name="connsiteY2" fmla="*/ 746960 h 1493920"/>
                <a:gd name="connsiteX3" fmla="*/ 217215 w 569514"/>
                <a:gd name="connsiteY3" fmla="*/ 746960 h 1493920"/>
                <a:gd name="connsiteX4" fmla="*/ 1 w 569514"/>
                <a:gd name="connsiteY4" fmla="*/ 0 h 1493920"/>
                <a:gd name="connsiteX5" fmla="*/ 561625 w 569514"/>
                <a:gd name="connsiteY5" fmla="*/ 0 h 1493920"/>
                <a:gd name="connsiteX6" fmla="*/ 344411 w 569514"/>
                <a:gd name="connsiteY6" fmla="*/ 746960 h 1493920"/>
                <a:gd name="connsiteX7" fmla="*/ 561624 w 569514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625" h="1493920">
                  <a:moveTo>
                    <a:pt x="561624" y="1493920"/>
                  </a:moveTo>
                  <a:cubicBezTo>
                    <a:pt x="326418" y="1356768"/>
                    <a:pt x="245041" y="1353336"/>
                    <a:pt x="0" y="1493920"/>
                  </a:cubicBezTo>
                  <a:cubicBezTo>
                    <a:pt x="141899" y="1370371"/>
                    <a:pt x="214303" y="1056261"/>
                    <a:pt x="217214" y="746960"/>
                  </a:cubicBezTo>
                  <a:cubicBezTo>
                    <a:pt x="206989" y="446938"/>
                    <a:pt x="163845" y="100411"/>
                    <a:pt x="1" y="0"/>
                  </a:cubicBezTo>
                  <a:lnTo>
                    <a:pt x="561625" y="0"/>
                  </a:lnTo>
                  <a:cubicBezTo>
                    <a:pt x="405095" y="72746"/>
                    <a:pt x="343664" y="516531"/>
                    <a:pt x="344411" y="746960"/>
                  </a:cubicBezTo>
                  <a:cubicBezTo>
                    <a:pt x="355383" y="1023785"/>
                    <a:pt x="439804" y="1383402"/>
                    <a:pt x="561624" y="1493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4754607-6624-4ABE-AB6D-699B46BAE37E}"/>
              </a:ext>
            </a:extLst>
          </p:cNvPr>
          <p:cNvSpPr txBox="1"/>
          <p:nvPr/>
        </p:nvSpPr>
        <p:spPr>
          <a:xfrm>
            <a:off x="5281507" y="2926811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B9C6B-57AB-42BC-A86B-9A0F0D46AAD9}"/>
              </a:ext>
            </a:extLst>
          </p:cNvPr>
          <p:cNvSpPr txBox="1"/>
          <p:nvPr/>
        </p:nvSpPr>
        <p:spPr>
          <a:xfrm>
            <a:off x="6580917" y="4243383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AC10DC-506D-4191-9A9F-EA3F12188B97}"/>
              </a:ext>
            </a:extLst>
          </p:cNvPr>
          <p:cNvGrpSpPr/>
          <p:nvPr/>
        </p:nvGrpSpPr>
        <p:grpSpPr>
          <a:xfrm>
            <a:off x="7956701" y="2790834"/>
            <a:ext cx="2306303" cy="1084161"/>
            <a:chOff x="200945" y="4307149"/>
            <a:chExt cx="3298762" cy="10841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EC1D41-0F47-4CE7-B14C-E0EFCAFDD062}"/>
                </a:ext>
              </a:extLst>
            </p:cNvPr>
            <p:cNvSpPr txBox="1"/>
            <p:nvPr/>
          </p:nvSpPr>
          <p:spPr>
            <a:xfrm>
              <a:off x="245430" y="4560313"/>
              <a:ext cx="325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8B4E3C-067C-4F25-AF46-A0A354C068A3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8C2BF3-3922-47EB-81C0-6C05AD086449}"/>
              </a:ext>
            </a:extLst>
          </p:cNvPr>
          <p:cNvGrpSpPr/>
          <p:nvPr/>
        </p:nvGrpSpPr>
        <p:grpSpPr>
          <a:xfrm>
            <a:off x="1960738" y="4443465"/>
            <a:ext cx="2306303" cy="1084161"/>
            <a:chOff x="200945" y="4307149"/>
            <a:chExt cx="3298762" cy="10841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57F51F-ABB8-4BBB-88BB-638255AFD805}"/>
                </a:ext>
              </a:extLst>
            </p:cNvPr>
            <p:cNvSpPr txBox="1"/>
            <p:nvPr/>
          </p:nvSpPr>
          <p:spPr>
            <a:xfrm>
              <a:off x="245430" y="4560313"/>
              <a:ext cx="325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F970B8-890D-471D-A56C-2257E9ADBEE2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3E9627-12D9-41F3-A081-3C8367828E4F}"/>
              </a:ext>
            </a:extLst>
          </p:cNvPr>
          <p:cNvGrpSpPr/>
          <p:nvPr/>
        </p:nvGrpSpPr>
        <p:grpSpPr>
          <a:xfrm>
            <a:off x="4443533" y="4017360"/>
            <a:ext cx="1727068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FD90B9-EA4E-478A-94A3-FBDE52B08EC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DC48B4-5D00-4978-B833-314428EFE3E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E5CF46-BAA8-40BF-93D8-71CEFC1DF657}"/>
              </a:ext>
            </a:extLst>
          </p:cNvPr>
          <p:cNvGrpSpPr/>
          <p:nvPr/>
        </p:nvGrpSpPr>
        <p:grpSpPr>
          <a:xfrm>
            <a:off x="6050756" y="3182626"/>
            <a:ext cx="1727068" cy="678649"/>
            <a:chOff x="3233964" y="1954419"/>
            <a:chExt cx="1410044" cy="6786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D17553-EFDC-4F0E-A773-45C0D536959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797918-1C5C-476A-85F1-2FBE6E4AF2F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822508-823F-4DD7-9E4C-3B551C6836D6}"/>
              </a:ext>
            </a:extLst>
          </p:cNvPr>
          <p:cNvGrpSpPr/>
          <p:nvPr/>
        </p:nvGrpSpPr>
        <p:grpSpPr>
          <a:xfrm>
            <a:off x="7899235" y="5174031"/>
            <a:ext cx="3451008" cy="856491"/>
            <a:chOff x="-740680" y="1129566"/>
            <a:chExt cx="412502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FAED27-31B7-4EF3-8DA2-9D4CD931D107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0509CF-BD32-483E-B073-DA2E71EC0222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6CB1FD-65F0-45E8-A298-C4A4CC306627}"/>
              </a:ext>
            </a:extLst>
          </p:cNvPr>
          <p:cNvGrpSpPr/>
          <p:nvPr/>
        </p:nvGrpSpPr>
        <p:grpSpPr>
          <a:xfrm>
            <a:off x="868920" y="1789655"/>
            <a:ext cx="3451008" cy="856491"/>
            <a:chOff x="-740680" y="1129566"/>
            <a:chExt cx="4125026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30C02F-7C65-4191-87ED-552AAA0CD249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6C785B-BE50-4074-8E80-C0E54898A19E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1" name="Rounded Rectangle 25">
            <a:extLst>
              <a:ext uri="{FF2B5EF4-FFF2-40B4-BE49-F238E27FC236}">
                <a16:creationId xmlns:a16="http://schemas.microsoft.com/office/drawing/2014/main" id="{832DFBDA-DE6B-4198-B03C-E988D713F954}"/>
              </a:ext>
            </a:extLst>
          </p:cNvPr>
          <p:cNvSpPr/>
          <p:nvPr/>
        </p:nvSpPr>
        <p:spPr>
          <a:xfrm>
            <a:off x="2871805" y="3959170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4021CA4A-1ADE-4061-B03F-DC325F712828}"/>
              </a:ext>
            </a:extLst>
          </p:cNvPr>
          <p:cNvSpPr/>
          <p:nvPr/>
        </p:nvSpPr>
        <p:spPr>
          <a:xfrm>
            <a:off x="8938928" y="2262511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5689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2C7186-71C3-4815-B4CD-7A0F2C5E75C0}"/>
              </a:ext>
            </a:extLst>
          </p:cNvPr>
          <p:cNvCxnSpPr/>
          <p:nvPr/>
        </p:nvCxnSpPr>
        <p:spPr>
          <a:xfrm flipV="1">
            <a:off x="7451037" y="2679890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E3EA86-0C51-4FA6-AA58-ACC4C227A8BE}"/>
              </a:ext>
            </a:extLst>
          </p:cNvPr>
          <p:cNvCxnSpPr/>
          <p:nvPr/>
        </p:nvCxnSpPr>
        <p:spPr>
          <a:xfrm>
            <a:off x="7451037" y="3894140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68F85F-59B4-437E-A410-850F1FF71965}"/>
              </a:ext>
            </a:extLst>
          </p:cNvPr>
          <p:cNvCxnSpPr/>
          <p:nvPr/>
        </p:nvCxnSpPr>
        <p:spPr>
          <a:xfrm>
            <a:off x="7451037" y="4499344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679299-1C41-44C9-AAE4-64672E58169C}"/>
              </a:ext>
            </a:extLst>
          </p:cNvPr>
          <p:cNvCxnSpPr/>
          <p:nvPr/>
        </p:nvCxnSpPr>
        <p:spPr>
          <a:xfrm flipH="1" flipV="1">
            <a:off x="4128964" y="2679890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9C362A-BA44-4DC4-82E2-E5E8ACD94B93}"/>
              </a:ext>
            </a:extLst>
          </p:cNvPr>
          <p:cNvCxnSpPr/>
          <p:nvPr/>
        </p:nvCxnSpPr>
        <p:spPr>
          <a:xfrm flipH="1" flipV="1">
            <a:off x="4128964" y="3876956"/>
            <a:ext cx="612000" cy="17185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F16C77-4147-4B0A-B391-901F30A9D823}"/>
              </a:ext>
            </a:extLst>
          </p:cNvPr>
          <p:cNvCxnSpPr/>
          <p:nvPr/>
        </p:nvCxnSpPr>
        <p:spPr>
          <a:xfrm flipH="1">
            <a:off x="4128964" y="4499344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AF5CDCC-2514-4A09-90A0-839FE0F66DC6}"/>
              </a:ext>
            </a:extLst>
          </p:cNvPr>
          <p:cNvGrpSpPr/>
          <p:nvPr/>
        </p:nvGrpSpPr>
        <p:grpSpPr>
          <a:xfrm>
            <a:off x="8162069" y="1760260"/>
            <a:ext cx="3096000" cy="1037971"/>
            <a:chOff x="910640" y="3014284"/>
            <a:chExt cx="1527408" cy="25961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746778-2663-4031-AEF3-9F1A93880A94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BC4F92-AD87-4AA4-A558-FC65DFD482D0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A4D62B-215D-45CF-815D-F48DB4513144}"/>
              </a:ext>
            </a:extLst>
          </p:cNvPr>
          <p:cNvGrpSpPr/>
          <p:nvPr/>
        </p:nvGrpSpPr>
        <p:grpSpPr>
          <a:xfrm>
            <a:off x="8162069" y="3414994"/>
            <a:ext cx="3096000" cy="1037971"/>
            <a:chOff x="910640" y="3014284"/>
            <a:chExt cx="1527408" cy="25961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026EB6-B4E2-4391-9241-19B01DA89FE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104812-D03D-474C-A464-605D400C4A86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D47CF4-5798-4038-8E96-999EB16E29FE}"/>
              </a:ext>
            </a:extLst>
          </p:cNvPr>
          <p:cNvGrpSpPr/>
          <p:nvPr/>
        </p:nvGrpSpPr>
        <p:grpSpPr>
          <a:xfrm>
            <a:off x="8162069" y="5085119"/>
            <a:ext cx="3096000" cy="1037971"/>
            <a:chOff x="910640" y="3014284"/>
            <a:chExt cx="1527408" cy="25961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3D3E86-11AE-4DAB-9471-5FC52956E476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ABE761-51E0-494B-BB38-414BAB14E9A7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0526DB-50CB-465D-83BE-563B15078403}"/>
              </a:ext>
            </a:extLst>
          </p:cNvPr>
          <p:cNvGrpSpPr/>
          <p:nvPr/>
        </p:nvGrpSpPr>
        <p:grpSpPr>
          <a:xfrm>
            <a:off x="908422" y="1760260"/>
            <a:ext cx="3096000" cy="1037971"/>
            <a:chOff x="910640" y="3014284"/>
            <a:chExt cx="1527408" cy="25961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3E71DA-884A-4B4E-AFE1-934E780BE2A4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1A0307-9A7F-4553-A6F1-56975FB4B3AB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4A32BD-56E1-41E9-9C5E-042E0238050F}"/>
              </a:ext>
            </a:extLst>
          </p:cNvPr>
          <p:cNvGrpSpPr/>
          <p:nvPr/>
        </p:nvGrpSpPr>
        <p:grpSpPr>
          <a:xfrm>
            <a:off x="908422" y="3422690"/>
            <a:ext cx="3096000" cy="1037971"/>
            <a:chOff x="910640" y="3014284"/>
            <a:chExt cx="1527408" cy="259613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985EEE-7F5D-45D8-9526-C3071E8E723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301D15-B645-46A8-B2DC-CCA6C66F555E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2DAD52-C546-46F6-8955-CEC5F29A9C8C}"/>
              </a:ext>
            </a:extLst>
          </p:cNvPr>
          <p:cNvGrpSpPr/>
          <p:nvPr/>
        </p:nvGrpSpPr>
        <p:grpSpPr>
          <a:xfrm>
            <a:off x="908422" y="5085118"/>
            <a:ext cx="3096000" cy="1037971"/>
            <a:chOff x="910640" y="3014284"/>
            <a:chExt cx="1527408" cy="25961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ED23BC-5330-4D35-BA04-52B36869A2B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910825-3255-4C1C-B246-616774F498F6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CF89CF-9417-4672-807D-A1A82BFA74F3}"/>
              </a:ext>
            </a:extLst>
          </p:cNvPr>
          <p:cNvGrpSpPr/>
          <p:nvPr/>
        </p:nvGrpSpPr>
        <p:grpSpPr>
          <a:xfrm>
            <a:off x="5054984" y="2114872"/>
            <a:ext cx="2082035" cy="3740540"/>
            <a:chOff x="913195" y="1629242"/>
            <a:chExt cx="2595911" cy="4663757"/>
          </a:xfrm>
          <a:effectLst>
            <a:outerShdw dist="12700" dir="48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CA7486B2-0C2A-4551-9771-232F11E68172}"/>
                </a:ext>
              </a:extLst>
            </p:cNvPr>
            <p:cNvSpPr/>
            <p:nvPr/>
          </p:nvSpPr>
          <p:spPr>
            <a:xfrm>
              <a:off x="913195" y="1629242"/>
              <a:ext cx="2595911" cy="4336160"/>
            </a:xfrm>
            <a:custGeom>
              <a:avLst/>
              <a:gdLst>
                <a:gd name="connsiteX0" fmla="*/ 1044054 w 2565779"/>
                <a:gd name="connsiteY0" fmla="*/ 1978926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92663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29767 w 2551492"/>
                <a:gd name="connsiteY0" fmla="*/ 1947969 h 4326341"/>
                <a:gd name="connsiteX1" fmla="*/ 668564 w 2551492"/>
                <a:gd name="connsiteY1" fmla="*/ 2985519 h 4326341"/>
                <a:gd name="connsiteX2" fmla="*/ 457662 w 2551492"/>
                <a:gd name="connsiteY2" fmla="*/ 2231729 h 4326341"/>
                <a:gd name="connsiteX3" fmla="*/ 0 w 2551492"/>
                <a:gd name="connsiteY3" fmla="*/ 715086 h 4326341"/>
                <a:gd name="connsiteX4" fmla="*/ 1179892 w 2551492"/>
                <a:gd name="connsiteY4" fmla="*/ 0 h 4326341"/>
                <a:gd name="connsiteX5" fmla="*/ 2374071 w 2551492"/>
                <a:gd name="connsiteY5" fmla="*/ 941696 h 4326341"/>
                <a:gd name="connsiteX6" fmla="*/ 2305832 w 2551492"/>
                <a:gd name="connsiteY6" fmla="*/ 1255594 h 4326341"/>
                <a:gd name="connsiteX7" fmla="*/ 2551492 w 2551492"/>
                <a:gd name="connsiteY7" fmla="*/ 1624084 h 4326341"/>
                <a:gd name="connsiteX8" fmla="*/ 2360424 w 2551492"/>
                <a:gd name="connsiteY8" fmla="*/ 1746914 h 4326341"/>
                <a:gd name="connsiteX9" fmla="*/ 2408191 w 2551492"/>
                <a:gd name="connsiteY9" fmla="*/ 1890215 h 4326341"/>
                <a:gd name="connsiteX10" fmla="*/ 2312656 w 2551492"/>
                <a:gd name="connsiteY10" fmla="*/ 1944806 h 4326341"/>
                <a:gd name="connsiteX11" fmla="*/ 2367247 w 2551492"/>
                <a:gd name="connsiteY11" fmla="*/ 2053988 h 4326341"/>
                <a:gd name="connsiteX12" fmla="*/ 2258065 w 2551492"/>
                <a:gd name="connsiteY12" fmla="*/ 2135875 h 4326341"/>
                <a:gd name="connsiteX13" fmla="*/ 2251241 w 2551492"/>
                <a:gd name="connsiteY13" fmla="*/ 2402006 h 4326341"/>
                <a:gd name="connsiteX14" fmla="*/ 1589325 w 2551492"/>
                <a:gd name="connsiteY14" fmla="*/ 2422478 h 4326341"/>
                <a:gd name="connsiteX15" fmla="*/ 1439200 w 2551492"/>
                <a:gd name="connsiteY15" fmla="*/ 3289111 h 4326341"/>
                <a:gd name="connsiteX16" fmla="*/ 681749 w 2551492"/>
                <a:gd name="connsiteY16" fmla="*/ 3678072 h 4326341"/>
                <a:gd name="connsiteX17" fmla="*/ 668101 w 2551492"/>
                <a:gd name="connsiteY17" fmla="*/ 4326341 h 4326341"/>
                <a:gd name="connsiteX0" fmla="*/ 1066556 w 2588281"/>
                <a:gd name="connsiteY0" fmla="*/ 1947969 h 4326341"/>
                <a:gd name="connsiteX1" fmla="*/ 705353 w 2588281"/>
                <a:gd name="connsiteY1" fmla="*/ 2985519 h 4326341"/>
                <a:gd name="connsiteX2" fmla="*/ 494451 w 2588281"/>
                <a:gd name="connsiteY2" fmla="*/ 2231729 h 4326341"/>
                <a:gd name="connsiteX3" fmla="*/ 36789 w 2588281"/>
                <a:gd name="connsiteY3" fmla="*/ 715086 h 4326341"/>
                <a:gd name="connsiteX4" fmla="*/ 1216681 w 2588281"/>
                <a:gd name="connsiteY4" fmla="*/ 0 h 4326341"/>
                <a:gd name="connsiteX5" fmla="*/ 2410860 w 2588281"/>
                <a:gd name="connsiteY5" fmla="*/ 941696 h 4326341"/>
                <a:gd name="connsiteX6" fmla="*/ 2342621 w 2588281"/>
                <a:gd name="connsiteY6" fmla="*/ 1255594 h 4326341"/>
                <a:gd name="connsiteX7" fmla="*/ 2588281 w 2588281"/>
                <a:gd name="connsiteY7" fmla="*/ 1624084 h 4326341"/>
                <a:gd name="connsiteX8" fmla="*/ 2397213 w 2588281"/>
                <a:gd name="connsiteY8" fmla="*/ 1746914 h 4326341"/>
                <a:gd name="connsiteX9" fmla="*/ 2444980 w 2588281"/>
                <a:gd name="connsiteY9" fmla="*/ 1890215 h 4326341"/>
                <a:gd name="connsiteX10" fmla="*/ 2349445 w 2588281"/>
                <a:gd name="connsiteY10" fmla="*/ 1944806 h 4326341"/>
                <a:gd name="connsiteX11" fmla="*/ 2404036 w 2588281"/>
                <a:gd name="connsiteY11" fmla="*/ 2053988 h 4326341"/>
                <a:gd name="connsiteX12" fmla="*/ 2294854 w 2588281"/>
                <a:gd name="connsiteY12" fmla="*/ 2135875 h 4326341"/>
                <a:gd name="connsiteX13" fmla="*/ 2288030 w 2588281"/>
                <a:gd name="connsiteY13" fmla="*/ 2402006 h 4326341"/>
                <a:gd name="connsiteX14" fmla="*/ 1626114 w 2588281"/>
                <a:gd name="connsiteY14" fmla="*/ 2422478 h 4326341"/>
                <a:gd name="connsiteX15" fmla="*/ 1475989 w 2588281"/>
                <a:gd name="connsiteY15" fmla="*/ 3289111 h 4326341"/>
                <a:gd name="connsiteX16" fmla="*/ 718538 w 2588281"/>
                <a:gd name="connsiteY16" fmla="*/ 3678072 h 4326341"/>
                <a:gd name="connsiteX17" fmla="*/ 704890 w 2588281"/>
                <a:gd name="connsiteY17" fmla="*/ 4326341 h 4326341"/>
                <a:gd name="connsiteX0" fmla="*/ 1079398 w 2601123"/>
                <a:gd name="connsiteY0" fmla="*/ 1947969 h 4326341"/>
                <a:gd name="connsiteX1" fmla="*/ 718195 w 2601123"/>
                <a:gd name="connsiteY1" fmla="*/ 2985519 h 4326341"/>
                <a:gd name="connsiteX2" fmla="*/ 507293 w 2601123"/>
                <a:gd name="connsiteY2" fmla="*/ 2231729 h 4326341"/>
                <a:gd name="connsiteX3" fmla="*/ 49631 w 2601123"/>
                <a:gd name="connsiteY3" fmla="*/ 715086 h 4326341"/>
                <a:gd name="connsiteX4" fmla="*/ 1229523 w 2601123"/>
                <a:gd name="connsiteY4" fmla="*/ 0 h 4326341"/>
                <a:gd name="connsiteX5" fmla="*/ 2423702 w 2601123"/>
                <a:gd name="connsiteY5" fmla="*/ 941696 h 4326341"/>
                <a:gd name="connsiteX6" fmla="*/ 2355463 w 2601123"/>
                <a:gd name="connsiteY6" fmla="*/ 1255594 h 4326341"/>
                <a:gd name="connsiteX7" fmla="*/ 2601123 w 2601123"/>
                <a:gd name="connsiteY7" fmla="*/ 1624084 h 4326341"/>
                <a:gd name="connsiteX8" fmla="*/ 2410055 w 2601123"/>
                <a:gd name="connsiteY8" fmla="*/ 1746914 h 4326341"/>
                <a:gd name="connsiteX9" fmla="*/ 2457822 w 2601123"/>
                <a:gd name="connsiteY9" fmla="*/ 1890215 h 4326341"/>
                <a:gd name="connsiteX10" fmla="*/ 2362287 w 2601123"/>
                <a:gd name="connsiteY10" fmla="*/ 1944806 h 4326341"/>
                <a:gd name="connsiteX11" fmla="*/ 2416878 w 2601123"/>
                <a:gd name="connsiteY11" fmla="*/ 2053988 h 4326341"/>
                <a:gd name="connsiteX12" fmla="*/ 2307696 w 2601123"/>
                <a:gd name="connsiteY12" fmla="*/ 2135875 h 4326341"/>
                <a:gd name="connsiteX13" fmla="*/ 2300872 w 2601123"/>
                <a:gd name="connsiteY13" fmla="*/ 2402006 h 4326341"/>
                <a:gd name="connsiteX14" fmla="*/ 1638956 w 2601123"/>
                <a:gd name="connsiteY14" fmla="*/ 2422478 h 4326341"/>
                <a:gd name="connsiteX15" fmla="*/ 1488831 w 2601123"/>
                <a:gd name="connsiteY15" fmla="*/ 3289111 h 4326341"/>
                <a:gd name="connsiteX16" fmla="*/ 731380 w 2601123"/>
                <a:gd name="connsiteY16" fmla="*/ 3678072 h 4326341"/>
                <a:gd name="connsiteX17" fmla="*/ 717732 w 2601123"/>
                <a:gd name="connsiteY17" fmla="*/ 4326341 h 4326341"/>
                <a:gd name="connsiteX0" fmla="*/ 1078811 w 2600536"/>
                <a:gd name="connsiteY0" fmla="*/ 1947969 h 4326341"/>
                <a:gd name="connsiteX1" fmla="*/ 717608 w 2600536"/>
                <a:gd name="connsiteY1" fmla="*/ 2985519 h 4326341"/>
                <a:gd name="connsiteX2" fmla="*/ 516231 w 2600536"/>
                <a:gd name="connsiteY2" fmla="*/ 2217442 h 4326341"/>
                <a:gd name="connsiteX3" fmla="*/ 49044 w 2600536"/>
                <a:gd name="connsiteY3" fmla="*/ 715086 h 4326341"/>
                <a:gd name="connsiteX4" fmla="*/ 1228936 w 2600536"/>
                <a:gd name="connsiteY4" fmla="*/ 0 h 4326341"/>
                <a:gd name="connsiteX5" fmla="*/ 2423115 w 2600536"/>
                <a:gd name="connsiteY5" fmla="*/ 941696 h 4326341"/>
                <a:gd name="connsiteX6" fmla="*/ 2354876 w 2600536"/>
                <a:gd name="connsiteY6" fmla="*/ 1255594 h 4326341"/>
                <a:gd name="connsiteX7" fmla="*/ 2600536 w 2600536"/>
                <a:gd name="connsiteY7" fmla="*/ 1624084 h 4326341"/>
                <a:gd name="connsiteX8" fmla="*/ 2409468 w 2600536"/>
                <a:gd name="connsiteY8" fmla="*/ 1746914 h 4326341"/>
                <a:gd name="connsiteX9" fmla="*/ 2457235 w 2600536"/>
                <a:gd name="connsiteY9" fmla="*/ 1890215 h 4326341"/>
                <a:gd name="connsiteX10" fmla="*/ 2361700 w 2600536"/>
                <a:gd name="connsiteY10" fmla="*/ 1944806 h 4326341"/>
                <a:gd name="connsiteX11" fmla="*/ 2416291 w 2600536"/>
                <a:gd name="connsiteY11" fmla="*/ 2053988 h 4326341"/>
                <a:gd name="connsiteX12" fmla="*/ 2307109 w 2600536"/>
                <a:gd name="connsiteY12" fmla="*/ 2135875 h 4326341"/>
                <a:gd name="connsiteX13" fmla="*/ 2300285 w 2600536"/>
                <a:gd name="connsiteY13" fmla="*/ 2402006 h 4326341"/>
                <a:gd name="connsiteX14" fmla="*/ 1638369 w 2600536"/>
                <a:gd name="connsiteY14" fmla="*/ 2422478 h 4326341"/>
                <a:gd name="connsiteX15" fmla="*/ 1488244 w 2600536"/>
                <a:gd name="connsiteY15" fmla="*/ 3289111 h 4326341"/>
                <a:gd name="connsiteX16" fmla="*/ 730793 w 2600536"/>
                <a:gd name="connsiteY16" fmla="*/ 3678072 h 4326341"/>
                <a:gd name="connsiteX17" fmla="*/ 717145 w 2600536"/>
                <a:gd name="connsiteY17" fmla="*/ 4326341 h 4326341"/>
                <a:gd name="connsiteX0" fmla="*/ 1079547 w 2601272"/>
                <a:gd name="connsiteY0" fmla="*/ 1947969 h 4326341"/>
                <a:gd name="connsiteX1" fmla="*/ 718344 w 2601272"/>
                <a:gd name="connsiteY1" fmla="*/ 2985519 h 4326341"/>
                <a:gd name="connsiteX2" fmla="*/ 505060 w 2601272"/>
                <a:gd name="connsiteY2" fmla="*/ 2219823 h 4326341"/>
                <a:gd name="connsiteX3" fmla="*/ 49780 w 2601272"/>
                <a:gd name="connsiteY3" fmla="*/ 715086 h 4326341"/>
                <a:gd name="connsiteX4" fmla="*/ 1229672 w 2601272"/>
                <a:gd name="connsiteY4" fmla="*/ 0 h 4326341"/>
                <a:gd name="connsiteX5" fmla="*/ 2423851 w 2601272"/>
                <a:gd name="connsiteY5" fmla="*/ 941696 h 4326341"/>
                <a:gd name="connsiteX6" fmla="*/ 2355612 w 2601272"/>
                <a:gd name="connsiteY6" fmla="*/ 1255594 h 4326341"/>
                <a:gd name="connsiteX7" fmla="*/ 2601272 w 2601272"/>
                <a:gd name="connsiteY7" fmla="*/ 1624084 h 4326341"/>
                <a:gd name="connsiteX8" fmla="*/ 2410204 w 2601272"/>
                <a:gd name="connsiteY8" fmla="*/ 1746914 h 4326341"/>
                <a:gd name="connsiteX9" fmla="*/ 2457971 w 2601272"/>
                <a:gd name="connsiteY9" fmla="*/ 1890215 h 4326341"/>
                <a:gd name="connsiteX10" fmla="*/ 2362436 w 2601272"/>
                <a:gd name="connsiteY10" fmla="*/ 1944806 h 4326341"/>
                <a:gd name="connsiteX11" fmla="*/ 2417027 w 2601272"/>
                <a:gd name="connsiteY11" fmla="*/ 2053988 h 4326341"/>
                <a:gd name="connsiteX12" fmla="*/ 2307845 w 2601272"/>
                <a:gd name="connsiteY12" fmla="*/ 2135875 h 4326341"/>
                <a:gd name="connsiteX13" fmla="*/ 2301021 w 2601272"/>
                <a:gd name="connsiteY13" fmla="*/ 2402006 h 4326341"/>
                <a:gd name="connsiteX14" fmla="*/ 1639105 w 2601272"/>
                <a:gd name="connsiteY14" fmla="*/ 2422478 h 4326341"/>
                <a:gd name="connsiteX15" fmla="*/ 1488980 w 2601272"/>
                <a:gd name="connsiteY15" fmla="*/ 3289111 h 4326341"/>
                <a:gd name="connsiteX16" fmla="*/ 731529 w 2601272"/>
                <a:gd name="connsiteY16" fmla="*/ 3678072 h 4326341"/>
                <a:gd name="connsiteX17" fmla="*/ 717881 w 2601272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57494 h 4335866"/>
                <a:gd name="connsiteX1" fmla="*/ 719916 w 2602844"/>
                <a:gd name="connsiteY1" fmla="*/ 2995044 h 4335866"/>
                <a:gd name="connsiteX2" fmla="*/ 506632 w 2602844"/>
                <a:gd name="connsiteY2" fmla="*/ 2229348 h 4335866"/>
                <a:gd name="connsiteX3" fmla="*/ 51352 w 2602844"/>
                <a:gd name="connsiteY3" fmla="*/ 724611 h 4335866"/>
                <a:gd name="connsiteX4" fmla="*/ 1231244 w 2602844"/>
                <a:gd name="connsiteY4" fmla="*/ 0 h 4335866"/>
                <a:gd name="connsiteX5" fmla="*/ 2425423 w 2602844"/>
                <a:gd name="connsiteY5" fmla="*/ 951221 h 4335866"/>
                <a:gd name="connsiteX6" fmla="*/ 2357184 w 2602844"/>
                <a:gd name="connsiteY6" fmla="*/ 1265119 h 4335866"/>
                <a:gd name="connsiteX7" fmla="*/ 2602844 w 2602844"/>
                <a:gd name="connsiteY7" fmla="*/ 1633609 h 4335866"/>
                <a:gd name="connsiteX8" fmla="*/ 2411776 w 2602844"/>
                <a:gd name="connsiteY8" fmla="*/ 1756439 h 4335866"/>
                <a:gd name="connsiteX9" fmla="*/ 2459543 w 2602844"/>
                <a:gd name="connsiteY9" fmla="*/ 1899740 h 4335866"/>
                <a:gd name="connsiteX10" fmla="*/ 2364008 w 2602844"/>
                <a:gd name="connsiteY10" fmla="*/ 1954331 h 4335866"/>
                <a:gd name="connsiteX11" fmla="*/ 2418599 w 2602844"/>
                <a:gd name="connsiteY11" fmla="*/ 2063513 h 4335866"/>
                <a:gd name="connsiteX12" fmla="*/ 2309417 w 2602844"/>
                <a:gd name="connsiteY12" fmla="*/ 2145400 h 4335866"/>
                <a:gd name="connsiteX13" fmla="*/ 2302593 w 2602844"/>
                <a:gd name="connsiteY13" fmla="*/ 2411531 h 4335866"/>
                <a:gd name="connsiteX14" fmla="*/ 1640677 w 2602844"/>
                <a:gd name="connsiteY14" fmla="*/ 2432003 h 4335866"/>
                <a:gd name="connsiteX15" fmla="*/ 1490552 w 2602844"/>
                <a:gd name="connsiteY15" fmla="*/ 3298636 h 4335866"/>
                <a:gd name="connsiteX16" fmla="*/ 733101 w 2602844"/>
                <a:gd name="connsiteY16" fmla="*/ 3687597 h 4335866"/>
                <a:gd name="connsiteX17" fmla="*/ 719453 w 2602844"/>
                <a:gd name="connsiteY17" fmla="*/ 4335866 h 4335866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26"/>
                <a:gd name="connsiteY0" fmla="*/ 1957788 h 4336160"/>
                <a:gd name="connsiteX1" fmla="*/ 719916 w 2595726"/>
                <a:gd name="connsiteY1" fmla="*/ 2995338 h 4336160"/>
                <a:gd name="connsiteX2" fmla="*/ 506632 w 2595726"/>
                <a:gd name="connsiteY2" fmla="*/ 2229642 h 4336160"/>
                <a:gd name="connsiteX3" fmla="*/ 51352 w 2595726"/>
                <a:gd name="connsiteY3" fmla="*/ 724905 h 4336160"/>
                <a:gd name="connsiteX4" fmla="*/ 1231244 w 2595726"/>
                <a:gd name="connsiteY4" fmla="*/ 294 h 4336160"/>
                <a:gd name="connsiteX5" fmla="*/ 2399229 w 2595726"/>
                <a:gd name="connsiteY5" fmla="*/ 965802 h 4336160"/>
                <a:gd name="connsiteX6" fmla="*/ 2373853 w 2595726"/>
                <a:gd name="connsiteY6" fmla="*/ 1260651 h 4336160"/>
                <a:gd name="connsiteX7" fmla="*/ 2595701 w 2595726"/>
                <a:gd name="connsiteY7" fmla="*/ 1621997 h 4336160"/>
                <a:gd name="connsiteX8" fmla="*/ 2411776 w 2595726"/>
                <a:gd name="connsiteY8" fmla="*/ 1756733 h 4336160"/>
                <a:gd name="connsiteX9" fmla="*/ 2459543 w 2595726"/>
                <a:gd name="connsiteY9" fmla="*/ 1900034 h 4336160"/>
                <a:gd name="connsiteX10" fmla="*/ 2364008 w 2595726"/>
                <a:gd name="connsiteY10" fmla="*/ 1954625 h 4336160"/>
                <a:gd name="connsiteX11" fmla="*/ 2418599 w 2595726"/>
                <a:gd name="connsiteY11" fmla="*/ 2063807 h 4336160"/>
                <a:gd name="connsiteX12" fmla="*/ 2309417 w 2595726"/>
                <a:gd name="connsiteY12" fmla="*/ 2145694 h 4336160"/>
                <a:gd name="connsiteX13" fmla="*/ 2302593 w 2595726"/>
                <a:gd name="connsiteY13" fmla="*/ 2411825 h 4336160"/>
                <a:gd name="connsiteX14" fmla="*/ 1640677 w 2595726"/>
                <a:gd name="connsiteY14" fmla="*/ 2432297 h 4336160"/>
                <a:gd name="connsiteX15" fmla="*/ 1490552 w 2595726"/>
                <a:gd name="connsiteY15" fmla="*/ 3298930 h 4336160"/>
                <a:gd name="connsiteX16" fmla="*/ 733101 w 2595726"/>
                <a:gd name="connsiteY16" fmla="*/ 3687891 h 4336160"/>
                <a:gd name="connsiteX17" fmla="*/ 719453 w 2595726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4781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542940 w 2595701"/>
                <a:gd name="connsiteY16" fmla="*/ 32036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66871 w 2595701"/>
                <a:gd name="connsiteY14" fmla="*/ 2401340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62962 w 2595701"/>
                <a:gd name="connsiteY15" fmla="*/ 2751704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911"/>
                <a:gd name="connsiteY0" fmla="*/ 1957788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95911" h="4336160">
                  <a:moveTo>
                    <a:pt x="1081119" y="1957788"/>
                  </a:moveTo>
                  <a:cubicBezTo>
                    <a:pt x="1090893" y="2875931"/>
                    <a:pt x="1007796" y="2982070"/>
                    <a:pt x="719916" y="2995338"/>
                  </a:cubicBezTo>
                  <a:cubicBezTo>
                    <a:pt x="275760" y="2972675"/>
                    <a:pt x="581695" y="2549962"/>
                    <a:pt x="506632" y="2229642"/>
                  </a:cubicBezTo>
                  <a:cubicBezTo>
                    <a:pt x="451710" y="2015401"/>
                    <a:pt x="-181858" y="1517789"/>
                    <a:pt x="51352" y="724905"/>
                  </a:cubicBezTo>
                  <a:cubicBezTo>
                    <a:pt x="220811" y="200793"/>
                    <a:pt x="737934" y="-8994"/>
                    <a:pt x="1231244" y="294"/>
                  </a:cubicBezTo>
                  <a:cubicBezTo>
                    <a:pt x="1855523" y="-13626"/>
                    <a:pt x="2351673" y="553159"/>
                    <a:pt x="2399229" y="965802"/>
                  </a:cubicBezTo>
                  <a:cubicBezTo>
                    <a:pt x="2397760" y="1068516"/>
                    <a:pt x="2297381" y="1125062"/>
                    <a:pt x="2373853" y="1260651"/>
                  </a:cubicBezTo>
                  <a:cubicBezTo>
                    <a:pt x="2447802" y="1381100"/>
                    <a:pt x="2602394" y="1529340"/>
                    <a:pt x="2595701" y="1621997"/>
                  </a:cubicBezTo>
                  <a:cubicBezTo>
                    <a:pt x="2589162" y="1685959"/>
                    <a:pt x="2423077" y="1671340"/>
                    <a:pt x="2414157" y="1744827"/>
                  </a:cubicBezTo>
                  <a:cubicBezTo>
                    <a:pt x="2409442" y="1810850"/>
                    <a:pt x="2447589" y="1831630"/>
                    <a:pt x="2438112" y="1876222"/>
                  </a:cubicBezTo>
                  <a:cubicBezTo>
                    <a:pt x="2425316" y="1912675"/>
                    <a:pt x="2372041" y="1903884"/>
                    <a:pt x="2364008" y="1954625"/>
                  </a:cubicBezTo>
                  <a:cubicBezTo>
                    <a:pt x="2360774" y="1995781"/>
                    <a:pt x="2417071" y="1998838"/>
                    <a:pt x="2406694" y="2044757"/>
                  </a:cubicBezTo>
                  <a:cubicBezTo>
                    <a:pt x="2394112" y="2080784"/>
                    <a:pt x="2298186" y="2093000"/>
                    <a:pt x="2295129" y="2145695"/>
                  </a:cubicBezTo>
                  <a:cubicBezTo>
                    <a:pt x="2292060" y="2195511"/>
                    <a:pt x="2377098" y="2254852"/>
                    <a:pt x="2328786" y="2330861"/>
                  </a:cubicBezTo>
                  <a:cubicBezTo>
                    <a:pt x="2147042" y="2555173"/>
                    <a:pt x="1824805" y="2274659"/>
                    <a:pt x="1676396" y="2398959"/>
                  </a:cubicBezTo>
                  <a:cubicBezTo>
                    <a:pt x="1561854" y="2516327"/>
                    <a:pt x="1674092" y="2673146"/>
                    <a:pt x="1648674" y="2863623"/>
                  </a:cubicBezTo>
                  <a:cubicBezTo>
                    <a:pt x="1616112" y="3082675"/>
                    <a:pt x="1570519" y="3254422"/>
                    <a:pt x="1381015" y="3356080"/>
                  </a:cubicBezTo>
                  <a:cubicBezTo>
                    <a:pt x="1212669" y="3440490"/>
                    <a:pt x="994316" y="3341542"/>
                    <a:pt x="740245" y="3690271"/>
                  </a:cubicBezTo>
                  <a:cubicBezTo>
                    <a:pt x="619015" y="3887313"/>
                    <a:pt x="785914" y="4051014"/>
                    <a:pt x="719453" y="4336160"/>
                  </a:cubicBezTo>
                </a:path>
              </a:pathLst>
            </a:cu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593939B-24E6-40AB-B8F1-9E37439C7AE6}"/>
                </a:ext>
              </a:extLst>
            </p:cNvPr>
            <p:cNvGrpSpPr/>
            <p:nvPr userDrawn="1"/>
          </p:nvGrpSpPr>
          <p:grpSpPr>
            <a:xfrm>
              <a:off x="1598021" y="2141670"/>
              <a:ext cx="759035" cy="1404101"/>
              <a:chOff x="1598021" y="2141670"/>
              <a:chExt cx="759035" cy="1404101"/>
            </a:xfrm>
          </p:grpSpPr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DCC17DC1-276F-43F2-A6C0-55E2EF5F9C6E}"/>
                  </a:ext>
                </a:extLst>
              </p:cNvPr>
              <p:cNvSpPr/>
              <p:nvPr/>
            </p:nvSpPr>
            <p:spPr>
              <a:xfrm>
                <a:off x="1598021" y="2141670"/>
                <a:ext cx="759035" cy="997026"/>
              </a:xfrm>
              <a:custGeom>
                <a:avLst/>
                <a:gdLst/>
                <a:ahLst/>
                <a:cxnLst/>
                <a:rect l="l" t="t" r="r" b="b"/>
                <a:pathLst>
                  <a:path w="759035" h="997026">
                    <a:moveTo>
                      <a:pt x="371110" y="0"/>
                    </a:moveTo>
                    <a:lnTo>
                      <a:pt x="379518" y="1187"/>
                    </a:lnTo>
                    <a:lnTo>
                      <a:pt x="387925" y="0"/>
                    </a:lnTo>
                    <a:cubicBezTo>
                      <a:pt x="592883" y="0"/>
                      <a:pt x="759035" y="166152"/>
                      <a:pt x="759035" y="371110"/>
                    </a:cubicBezTo>
                    <a:cubicBezTo>
                      <a:pt x="754344" y="524137"/>
                      <a:pt x="603348" y="680820"/>
                      <a:pt x="594999" y="786298"/>
                    </a:cubicBezTo>
                    <a:lnTo>
                      <a:pt x="591342" y="921054"/>
                    </a:lnTo>
                    <a:cubicBezTo>
                      <a:pt x="591342" y="963012"/>
                      <a:pt x="557328" y="997026"/>
                      <a:pt x="515370" y="997026"/>
                    </a:cubicBezTo>
                    <a:lnTo>
                      <a:pt x="380610" y="997026"/>
                    </a:lnTo>
                    <a:lnTo>
                      <a:pt x="378425" y="997026"/>
                    </a:lnTo>
                    <a:lnTo>
                      <a:pt x="243665" y="997026"/>
                    </a:lnTo>
                    <a:cubicBezTo>
                      <a:pt x="201707" y="997026"/>
                      <a:pt x="167693" y="963012"/>
                      <a:pt x="167693" y="921054"/>
                    </a:cubicBezTo>
                    <a:lnTo>
                      <a:pt x="164036" y="786298"/>
                    </a:lnTo>
                    <a:cubicBezTo>
                      <a:pt x="155687" y="680820"/>
                      <a:pt x="4691" y="524137"/>
                      <a:pt x="0" y="371110"/>
                    </a:cubicBezTo>
                    <a:cubicBezTo>
                      <a:pt x="0" y="166152"/>
                      <a:pt x="166152" y="0"/>
                      <a:pt x="3711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ounded Rectangle 38">
                <a:extLst>
                  <a:ext uri="{FF2B5EF4-FFF2-40B4-BE49-F238E27FC236}">
                    <a16:creationId xmlns:a16="http://schemas.microsoft.com/office/drawing/2014/main" id="{A24A0E7E-BEC4-40CB-BFB5-B87C2A69A37E}"/>
                  </a:ext>
                </a:extLst>
              </p:cNvPr>
              <p:cNvSpPr/>
              <p:nvPr/>
            </p:nvSpPr>
            <p:spPr>
              <a:xfrm>
                <a:off x="1781517" y="3184830"/>
                <a:ext cx="392042" cy="9283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ounded Rectangle 39">
                <a:extLst>
                  <a:ext uri="{FF2B5EF4-FFF2-40B4-BE49-F238E27FC236}">
                    <a16:creationId xmlns:a16="http://schemas.microsoft.com/office/drawing/2014/main" id="{AC7EA04A-2FEE-45AE-80DA-B38B55EB25FF}"/>
                  </a:ext>
                </a:extLst>
              </p:cNvPr>
              <p:cNvSpPr/>
              <p:nvPr/>
            </p:nvSpPr>
            <p:spPr>
              <a:xfrm>
                <a:off x="1781517" y="3316289"/>
                <a:ext cx="392042" cy="9283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Chord 33">
                <a:extLst>
                  <a:ext uri="{FF2B5EF4-FFF2-40B4-BE49-F238E27FC236}">
                    <a16:creationId xmlns:a16="http://schemas.microsoft.com/office/drawing/2014/main" id="{91C16E40-7A18-4419-A624-2D53529F4965}"/>
                  </a:ext>
                </a:extLst>
              </p:cNvPr>
              <p:cNvSpPr/>
              <p:nvPr/>
            </p:nvSpPr>
            <p:spPr>
              <a:xfrm>
                <a:off x="1808879" y="3208490"/>
                <a:ext cx="337318" cy="337281"/>
              </a:xfrm>
              <a:prstGeom prst="chord">
                <a:avLst>
                  <a:gd name="adj1" fmla="val 1576679"/>
                  <a:gd name="adj2" fmla="val 92521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Round Same Side Corner Rectangle 2">
              <a:extLst>
                <a:ext uri="{FF2B5EF4-FFF2-40B4-BE49-F238E27FC236}">
                  <a16:creationId xmlns:a16="http://schemas.microsoft.com/office/drawing/2014/main" id="{846848BD-7790-450C-B0FD-2E0B177833B1}"/>
                </a:ext>
              </a:extLst>
            </p:cNvPr>
            <p:cNvSpPr/>
            <p:nvPr/>
          </p:nvSpPr>
          <p:spPr>
            <a:xfrm>
              <a:off x="1496128" y="6012446"/>
              <a:ext cx="248319" cy="280553"/>
            </a:xfrm>
            <a:custGeom>
              <a:avLst/>
              <a:gdLst/>
              <a:ahLst/>
              <a:cxnLst/>
              <a:rect l="l" t="t" r="r" b="b"/>
              <a:pathLst>
                <a:path w="248319" h="280553">
                  <a:moveTo>
                    <a:pt x="83314" y="0"/>
                  </a:moveTo>
                  <a:lnTo>
                    <a:pt x="165005" y="0"/>
                  </a:lnTo>
                  <a:cubicBezTo>
                    <a:pt x="211018" y="0"/>
                    <a:pt x="248319" y="37301"/>
                    <a:pt x="248319" y="83314"/>
                  </a:cubicBezTo>
                  <a:lnTo>
                    <a:pt x="248319" y="194595"/>
                  </a:lnTo>
                  <a:lnTo>
                    <a:pt x="197978" y="194595"/>
                  </a:lnTo>
                  <a:lnTo>
                    <a:pt x="197978" y="258002"/>
                  </a:lnTo>
                  <a:cubicBezTo>
                    <a:pt x="197978" y="270457"/>
                    <a:pt x="187882" y="280553"/>
                    <a:pt x="175427" y="280553"/>
                  </a:cubicBezTo>
                  <a:lnTo>
                    <a:pt x="174810" y="280553"/>
                  </a:lnTo>
                  <a:cubicBezTo>
                    <a:pt x="162355" y="280553"/>
                    <a:pt x="152259" y="270457"/>
                    <a:pt x="152259" y="258002"/>
                  </a:cubicBezTo>
                  <a:lnTo>
                    <a:pt x="152259" y="194595"/>
                  </a:lnTo>
                  <a:lnTo>
                    <a:pt x="91297" y="194595"/>
                  </a:lnTo>
                  <a:lnTo>
                    <a:pt x="91297" y="258002"/>
                  </a:lnTo>
                  <a:cubicBezTo>
                    <a:pt x="91297" y="270457"/>
                    <a:pt x="81201" y="280553"/>
                    <a:pt x="68746" y="280553"/>
                  </a:cubicBezTo>
                  <a:lnTo>
                    <a:pt x="68129" y="280553"/>
                  </a:lnTo>
                  <a:cubicBezTo>
                    <a:pt x="55674" y="280553"/>
                    <a:pt x="45578" y="270457"/>
                    <a:pt x="45578" y="258002"/>
                  </a:cubicBezTo>
                  <a:lnTo>
                    <a:pt x="45578" y="194595"/>
                  </a:lnTo>
                  <a:lnTo>
                    <a:pt x="0" y="194595"/>
                  </a:lnTo>
                  <a:lnTo>
                    <a:pt x="0" y="83314"/>
                  </a:lnTo>
                  <a:cubicBezTo>
                    <a:pt x="0" y="37301"/>
                    <a:pt x="37301" y="0"/>
                    <a:pt x="8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670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C651F5-C43D-42B0-B3FA-242999B2CA3E}"/>
              </a:ext>
            </a:extLst>
          </p:cNvPr>
          <p:cNvSpPr txBox="1"/>
          <p:nvPr/>
        </p:nvSpPr>
        <p:spPr>
          <a:xfrm>
            <a:off x="6200775" y="3607702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accent1"/>
                </a:solidFill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2BC57-DFF1-484D-8F30-534EEAD6A546}"/>
              </a:ext>
            </a:extLst>
          </p:cNvPr>
          <p:cNvSpPr txBox="1"/>
          <p:nvPr/>
        </p:nvSpPr>
        <p:spPr>
          <a:xfrm>
            <a:off x="6200775" y="5525369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53D64-1CF7-4FED-B845-476F14718704}"/>
              </a:ext>
            </a:extLst>
          </p:cNvPr>
          <p:cNvSpPr txBox="1"/>
          <p:nvPr/>
        </p:nvSpPr>
        <p:spPr>
          <a:xfrm>
            <a:off x="4181474" y="244950"/>
            <a:ext cx="743167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Layout Clean Text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Slide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77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C4BC79-FE73-414A-B079-D9C157C51019}"/>
              </a:ext>
            </a:extLst>
          </p:cNvPr>
          <p:cNvSpPr/>
          <p:nvPr/>
        </p:nvSpPr>
        <p:spPr>
          <a:xfrm rot="5400000">
            <a:off x="8106025" y="4228904"/>
            <a:ext cx="640080" cy="64008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E8D5DA-8B2C-40F5-A685-21C7CFC3D38C}"/>
              </a:ext>
            </a:extLst>
          </p:cNvPr>
          <p:cNvSpPr/>
          <p:nvPr/>
        </p:nvSpPr>
        <p:spPr>
          <a:xfrm rot="5400000">
            <a:off x="7047947" y="3296831"/>
            <a:ext cx="640080" cy="64008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A3BEFF-01BB-4548-BF19-2216ED9A444C}"/>
              </a:ext>
            </a:extLst>
          </p:cNvPr>
          <p:cNvSpPr/>
          <p:nvPr/>
        </p:nvSpPr>
        <p:spPr>
          <a:xfrm rot="5400000">
            <a:off x="4529513" y="3296831"/>
            <a:ext cx="640080" cy="64008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6B849B-0540-4771-B9BF-97F65CDC988F}"/>
              </a:ext>
            </a:extLst>
          </p:cNvPr>
          <p:cNvSpPr/>
          <p:nvPr/>
        </p:nvSpPr>
        <p:spPr>
          <a:xfrm rot="5400000">
            <a:off x="3459515" y="4228904"/>
            <a:ext cx="640080" cy="64008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45F4A-A7DA-4D3B-AFFB-80ABD1CAF196}"/>
              </a:ext>
            </a:extLst>
          </p:cNvPr>
          <p:cNvSpPr/>
          <p:nvPr/>
        </p:nvSpPr>
        <p:spPr>
          <a:xfrm rot="5400000">
            <a:off x="5773041" y="2864783"/>
            <a:ext cx="640080" cy="64008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A48DF1-3799-4B01-AEE8-C985D5430245}"/>
              </a:ext>
            </a:extLst>
          </p:cNvPr>
          <p:cNvGrpSpPr/>
          <p:nvPr/>
        </p:nvGrpSpPr>
        <p:grpSpPr>
          <a:xfrm>
            <a:off x="876157" y="5087091"/>
            <a:ext cx="3407339" cy="923330"/>
            <a:chOff x="3017859" y="4283314"/>
            <a:chExt cx="189084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8BEF13-B7CA-48E7-9F0C-3D0BC9D767F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F7D1A6-9343-405B-951E-449EA30AB3C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933113-E967-4651-B34F-944453A1E0E7}"/>
              </a:ext>
            </a:extLst>
          </p:cNvPr>
          <p:cNvGrpSpPr/>
          <p:nvPr/>
        </p:nvGrpSpPr>
        <p:grpSpPr>
          <a:xfrm>
            <a:off x="7901289" y="5087091"/>
            <a:ext cx="3414557" cy="923330"/>
            <a:chOff x="3017859" y="4283314"/>
            <a:chExt cx="189084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C0107F-4A19-467D-93BC-932FBB7A329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31354D-3287-43A7-B7D7-7C455081682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1DC5C2-3C0B-41C7-8D40-7D9F078F6117}"/>
              </a:ext>
            </a:extLst>
          </p:cNvPr>
          <p:cNvGrpSpPr/>
          <p:nvPr/>
        </p:nvGrpSpPr>
        <p:grpSpPr>
          <a:xfrm>
            <a:off x="4384868" y="1722387"/>
            <a:ext cx="3422270" cy="923330"/>
            <a:chOff x="3017861" y="4283314"/>
            <a:chExt cx="15925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9379DF-72D6-4A05-BF2E-61F2ACF80060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7A3181-0FB3-428E-BB59-551964CAAEDD}"/>
                </a:ext>
              </a:extLst>
            </p:cNvPr>
            <p:cNvSpPr txBox="1"/>
            <p:nvPr/>
          </p:nvSpPr>
          <p:spPr>
            <a:xfrm>
              <a:off x="3017861" y="4283314"/>
              <a:ext cx="1575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8A60AC-A42C-44AE-8314-2EA98F337BD7}"/>
              </a:ext>
            </a:extLst>
          </p:cNvPr>
          <p:cNvGrpSpPr/>
          <p:nvPr/>
        </p:nvGrpSpPr>
        <p:grpSpPr>
          <a:xfrm>
            <a:off x="7821686" y="3164025"/>
            <a:ext cx="3457976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494C69-0F05-4C94-9A4E-BB011A99802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208FF8-0D06-42B3-A067-56DAE9CD19B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54B83-DBBF-4D68-95DB-5A6C93B5EC88}"/>
              </a:ext>
            </a:extLst>
          </p:cNvPr>
          <p:cNvGrpSpPr/>
          <p:nvPr/>
        </p:nvGrpSpPr>
        <p:grpSpPr>
          <a:xfrm>
            <a:off x="1049360" y="3164025"/>
            <a:ext cx="3371232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220308-93D3-4A45-9074-4E071892954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E7FFEE-9661-43AD-B0B4-7F71F64149BF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1A1F88-DE64-4282-8A8F-B34D4AD8C19A}"/>
              </a:ext>
            </a:extLst>
          </p:cNvPr>
          <p:cNvCxnSpPr>
            <a:cxnSpLocks/>
          </p:cNvCxnSpPr>
          <p:nvPr/>
        </p:nvCxnSpPr>
        <p:spPr>
          <a:xfrm flipH="1" flipV="1">
            <a:off x="4108388" y="4786846"/>
            <a:ext cx="1544328" cy="767259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73F1B2-6114-4E66-8040-D5CCA31BE514}"/>
              </a:ext>
            </a:extLst>
          </p:cNvPr>
          <p:cNvCxnSpPr>
            <a:cxnSpLocks/>
          </p:cNvCxnSpPr>
          <p:nvPr/>
        </p:nvCxnSpPr>
        <p:spPr>
          <a:xfrm flipV="1">
            <a:off x="6565529" y="4786844"/>
            <a:ext cx="1527940" cy="767258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45BD41-9EC8-47B9-B496-DEA7A1DAAB89}"/>
              </a:ext>
            </a:extLst>
          </p:cNvPr>
          <p:cNvCxnSpPr>
            <a:cxnSpLocks/>
          </p:cNvCxnSpPr>
          <p:nvPr/>
        </p:nvCxnSpPr>
        <p:spPr>
          <a:xfrm flipH="1" flipV="1">
            <a:off x="4847672" y="4020130"/>
            <a:ext cx="812263" cy="106696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4295135-F72E-4EE1-983F-45091A5BB49A}"/>
              </a:ext>
            </a:extLst>
          </p:cNvPr>
          <p:cNvCxnSpPr>
            <a:cxnSpLocks/>
          </p:cNvCxnSpPr>
          <p:nvPr/>
        </p:nvCxnSpPr>
        <p:spPr>
          <a:xfrm flipH="1" flipV="1">
            <a:off x="6091198" y="3588081"/>
            <a:ext cx="4802" cy="1224136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F7D207E-9472-4FF1-9170-51CE4A900880}"/>
              </a:ext>
            </a:extLst>
          </p:cNvPr>
          <p:cNvCxnSpPr>
            <a:cxnSpLocks/>
          </p:cNvCxnSpPr>
          <p:nvPr/>
        </p:nvCxnSpPr>
        <p:spPr>
          <a:xfrm flipV="1">
            <a:off x="6480791" y="4020130"/>
            <a:ext cx="885315" cy="106696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F81B47B8-D6DC-4ED0-B246-F53A770AE298}"/>
              </a:ext>
            </a:extLst>
          </p:cNvPr>
          <p:cNvSpPr/>
          <p:nvPr/>
        </p:nvSpPr>
        <p:spPr>
          <a:xfrm>
            <a:off x="5496380" y="4902080"/>
            <a:ext cx="1199240" cy="121925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5F2D4DB8-8270-42C3-B11D-0A24135561EA}"/>
              </a:ext>
            </a:extLst>
          </p:cNvPr>
          <p:cNvSpPr/>
          <p:nvPr/>
        </p:nvSpPr>
        <p:spPr>
          <a:xfrm>
            <a:off x="8255760" y="4397864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22928045-36E0-4520-81F6-3AA4A2A656EC}"/>
              </a:ext>
            </a:extLst>
          </p:cNvPr>
          <p:cNvSpPr/>
          <p:nvPr/>
        </p:nvSpPr>
        <p:spPr>
          <a:xfrm>
            <a:off x="3595228" y="438874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E0E1FEC3-B15B-42BC-93EB-A37D44551083}"/>
              </a:ext>
            </a:extLst>
          </p:cNvPr>
          <p:cNvSpPr/>
          <p:nvPr/>
        </p:nvSpPr>
        <p:spPr>
          <a:xfrm>
            <a:off x="4672740" y="3502128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2C4F717A-DD61-41FA-B1B5-8C55505078B8}"/>
              </a:ext>
            </a:extLst>
          </p:cNvPr>
          <p:cNvSpPr/>
          <p:nvPr/>
        </p:nvSpPr>
        <p:spPr>
          <a:xfrm>
            <a:off x="5876870" y="3063183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6D7FE22D-33BC-459B-A5CA-D69C2D99CF16}"/>
              </a:ext>
            </a:extLst>
          </p:cNvPr>
          <p:cNvSpPr/>
          <p:nvPr/>
        </p:nvSpPr>
        <p:spPr>
          <a:xfrm>
            <a:off x="7208845" y="3533435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8621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id="{7D2E957B-1FCC-44EF-9692-63A8A35F35FB}"/>
              </a:ext>
            </a:extLst>
          </p:cNvPr>
          <p:cNvGrpSpPr/>
          <p:nvPr/>
        </p:nvGrpSpPr>
        <p:grpSpPr>
          <a:xfrm>
            <a:off x="1219216" y="3337097"/>
            <a:ext cx="8107865" cy="1296621"/>
            <a:chOff x="2099073" y="3345967"/>
            <a:chExt cx="6157167" cy="1049416"/>
          </a:xfrm>
          <a:noFill/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2E9A6C-C13B-403F-9132-4F4462C07B9F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7749467" y="3008336"/>
              <a:ext cx="1" cy="675264"/>
            </a:xfrm>
            <a:prstGeom prst="line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D5A3844-ACF9-493E-85E3-862EE26DBD2C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2922517" y="3008336"/>
              <a:ext cx="1" cy="675264"/>
            </a:xfrm>
            <a:prstGeom prst="line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1E1A17C-735F-49F7-BF85-930CC1B191E4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5326330" y="3008336"/>
              <a:ext cx="1" cy="675264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F9E2F1-7DDF-4C41-B201-85BBFE9D7077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6537899" y="4057751"/>
              <a:ext cx="1" cy="675264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4BC4E121-2C29-4C19-AE0F-E5896C09EF44}"/>
                </a:ext>
              </a:extLst>
            </p:cNvPr>
            <p:cNvSpPr/>
            <p:nvPr/>
          </p:nvSpPr>
          <p:spPr>
            <a:xfrm>
              <a:off x="2099073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Chevron 9">
              <a:extLst>
                <a:ext uri="{FF2B5EF4-FFF2-40B4-BE49-F238E27FC236}">
                  <a16:creationId xmlns:a16="http://schemas.microsoft.com/office/drawing/2014/main" id="{CE5626AB-7F12-4022-9F31-4AB90D421D05}"/>
                </a:ext>
              </a:extLst>
            </p:cNvPr>
            <p:cNvSpPr/>
            <p:nvPr/>
          </p:nvSpPr>
          <p:spPr>
            <a:xfrm>
              <a:off x="3307591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Chevron 10">
              <a:extLst>
                <a:ext uri="{FF2B5EF4-FFF2-40B4-BE49-F238E27FC236}">
                  <a16:creationId xmlns:a16="http://schemas.microsoft.com/office/drawing/2014/main" id="{854902FF-F9E9-4A07-92E9-01E447D9D67E}"/>
                </a:ext>
              </a:extLst>
            </p:cNvPr>
            <p:cNvSpPr/>
            <p:nvPr/>
          </p:nvSpPr>
          <p:spPr>
            <a:xfrm>
              <a:off x="5724628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4D28E3AB-1305-4211-8170-5200F8135751}"/>
                </a:ext>
              </a:extLst>
            </p:cNvPr>
            <p:cNvSpPr/>
            <p:nvPr/>
          </p:nvSpPr>
          <p:spPr>
            <a:xfrm>
              <a:off x="6933148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FB4F8142-A183-485B-9335-3B87278A6ADA}"/>
                </a:ext>
              </a:extLst>
            </p:cNvPr>
            <p:cNvSpPr/>
            <p:nvPr/>
          </p:nvSpPr>
          <p:spPr>
            <a:xfrm>
              <a:off x="4516110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" name="Straight Connector 5">
              <a:extLst>
                <a:ext uri="{FF2B5EF4-FFF2-40B4-BE49-F238E27FC236}">
                  <a16:creationId xmlns:a16="http://schemas.microsoft.com/office/drawing/2014/main" id="{8F7F5BDE-DC5E-42B2-B24D-0CBAB75922B3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4121993" y="4057751"/>
              <a:ext cx="1" cy="675264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4B73A-6366-4BCA-8EE2-485A919F43AF}"/>
              </a:ext>
            </a:extLst>
          </p:cNvPr>
          <p:cNvSpPr/>
          <p:nvPr/>
        </p:nvSpPr>
        <p:spPr>
          <a:xfrm>
            <a:off x="9656193" y="3209544"/>
            <a:ext cx="1533683" cy="1533683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747BDF-1EE9-41A6-A9F8-C30DAF9F0EF4}"/>
              </a:ext>
            </a:extLst>
          </p:cNvPr>
          <p:cNvSpPr/>
          <p:nvPr/>
        </p:nvSpPr>
        <p:spPr>
          <a:xfrm>
            <a:off x="1355140" y="2428675"/>
            <a:ext cx="689041" cy="689041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CBF137-F825-4FE9-A5FE-6E30B1C0FA29}"/>
              </a:ext>
            </a:extLst>
          </p:cNvPr>
          <p:cNvSpPr/>
          <p:nvPr/>
        </p:nvSpPr>
        <p:spPr>
          <a:xfrm flipV="1">
            <a:off x="2945114" y="4833033"/>
            <a:ext cx="689041" cy="68904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EFD79B-EB05-4D46-9F7E-255C38E53C41}"/>
              </a:ext>
            </a:extLst>
          </p:cNvPr>
          <p:cNvSpPr/>
          <p:nvPr/>
        </p:nvSpPr>
        <p:spPr>
          <a:xfrm>
            <a:off x="4535088" y="2428675"/>
            <a:ext cx="689041" cy="68904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20FA13-5686-400B-938C-220AAD3CF5C3}"/>
              </a:ext>
            </a:extLst>
          </p:cNvPr>
          <p:cNvSpPr/>
          <p:nvPr/>
        </p:nvSpPr>
        <p:spPr>
          <a:xfrm flipV="1">
            <a:off x="6125062" y="4833033"/>
            <a:ext cx="689041" cy="689041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AA7E45-375B-47B5-BEF4-A3E7DB414860}"/>
              </a:ext>
            </a:extLst>
          </p:cNvPr>
          <p:cNvSpPr/>
          <p:nvPr/>
        </p:nvSpPr>
        <p:spPr>
          <a:xfrm>
            <a:off x="7715037" y="2428675"/>
            <a:ext cx="689041" cy="689041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DF3BC6-6806-4B96-8629-36878E61B7E4}"/>
              </a:ext>
            </a:extLst>
          </p:cNvPr>
          <p:cNvGrpSpPr/>
          <p:nvPr/>
        </p:nvGrpSpPr>
        <p:grpSpPr>
          <a:xfrm>
            <a:off x="7626108" y="4466828"/>
            <a:ext cx="1624773" cy="1576495"/>
            <a:chOff x="4945814" y="4621200"/>
            <a:chExt cx="1786425" cy="1325475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A7BFE0-B201-45EA-AC65-520EB2B5DB0D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1A07CF-A409-4EF8-ADBB-DD83B46FF496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0092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590B4B-D233-4D94-881B-DD76C9B180A6}"/>
              </a:ext>
            </a:extLst>
          </p:cNvPr>
          <p:cNvGrpSpPr/>
          <p:nvPr/>
        </p:nvGrpSpPr>
        <p:grpSpPr>
          <a:xfrm>
            <a:off x="4422661" y="4466828"/>
            <a:ext cx="1621755" cy="1576495"/>
            <a:chOff x="2612859" y="4623869"/>
            <a:chExt cx="1786425" cy="1325475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BFC631-FDE8-4DC5-89A4-0D7A30E898A0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692CBC-5521-4CD6-984D-3B15F338E0FE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1214480-D253-4C30-A6CA-C380B3FE8B57}"/>
              </a:ext>
            </a:extLst>
          </p:cNvPr>
          <p:cNvGrpSpPr/>
          <p:nvPr/>
        </p:nvGrpSpPr>
        <p:grpSpPr>
          <a:xfrm>
            <a:off x="6049072" y="1981357"/>
            <a:ext cx="1572378" cy="1516599"/>
            <a:chOff x="4945814" y="4621200"/>
            <a:chExt cx="1786425" cy="1516599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45B81E-16C5-458C-B05D-0637F781EEAB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873408-5F0C-4B34-81BE-CB9B498519B1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AEC2A6-881D-467E-B0E1-890715384AE4}"/>
              </a:ext>
            </a:extLst>
          </p:cNvPr>
          <p:cNvGrpSpPr/>
          <p:nvPr/>
        </p:nvGrpSpPr>
        <p:grpSpPr>
          <a:xfrm>
            <a:off x="2845626" y="1984026"/>
            <a:ext cx="1572378" cy="1516599"/>
            <a:chOff x="2612859" y="4623869"/>
            <a:chExt cx="1786425" cy="1516599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296F26-A829-423F-A760-1F63B95F8E05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99182-6612-4820-91A4-D00294F0CBC2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300496-BA1F-46F8-87FF-274F0CE3C469}"/>
              </a:ext>
            </a:extLst>
          </p:cNvPr>
          <p:cNvGrpSpPr/>
          <p:nvPr/>
        </p:nvGrpSpPr>
        <p:grpSpPr>
          <a:xfrm>
            <a:off x="1219216" y="4466828"/>
            <a:ext cx="1621755" cy="1576495"/>
            <a:chOff x="2612859" y="4623869"/>
            <a:chExt cx="1786425" cy="1325475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6089FA-2861-4F7B-B8BB-01433832C4D7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064D8D-97FD-4F2C-B21F-A4EE3EC5E991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직사각형 113">
            <a:extLst>
              <a:ext uri="{FF2B5EF4-FFF2-40B4-BE49-F238E27FC236}">
                <a16:creationId xmlns:a16="http://schemas.microsoft.com/office/drawing/2014/main" id="{0BF82BC9-A594-49D3-A3EC-7DBD3437D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572" y="3798365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CF9316-FC8B-4AC8-8079-47C924D040DD}"/>
              </a:ext>
            </a:extLst>
          </p:cNvPr>
          <p:cNvSpPr txBox="1"/>
          <p:nvPr/>
        </p:nvSpPr>
        <p:spPr>
          <a:xfrm>
            <a:off x="3367110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BDF1BA-54E8-4C68-ADE3-50CF64316E9B}"/>
              </a:ext>
            </a:extLst>
          </p:cNvPr>
          <p:cNvSpPr txBox="1"/>
          <p:nvPr/>
        </p:nvSpPr>
        <p:spPr>
          <a:xfrm>
            <a:off x="4952462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018A55-ADD4-4851-A103-114951657D6F}"/>
              </a:ext>
            </a:extLst>
          </p:cNvPr>
          <p:cNvSpPr txBox="1"/>
          <p:nvPr/>
        </p:nvSpPr>
        <p:spPr>
          <a:xfrm>
            <a:off x="6537812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8FB4E8-B241-4B71-ACA1-ABC4AEE36ECF}"/>
              </a:ext>
            </a:extLst>
          </p:cNvPr>
          <p:cNvSpPr txBox="1"/>
          <p:nvPr/>
        </p:nvSpPr>
        <p:spPr>
          <a:xfrm>
            <a:off x="8123164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40" name="Isosceles Triangle 51">
            <a:extLst>
              <a:ext uri="{FF2B5EF4-FFF2-40B4-BE49-F238E27FC236}">
                <a16:creationId xmlns:a16="http://schemas.microsoft.com/office/drawing/2014/main" id="{2F98A4A1-008B-4BFC-9FA2-B340447742C1}"/>
              </a:ext>
            </a:extLst>
          </p:cNvPr>
          <p:cNvSpPr/>
          <p:nvPr/>
        </p:nvSpPr>
        <p:spPr>
          <a:xfrm>
            <a:off x="4740994" y="2653493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BF5433C9-7644-49BF-89D8-C79C53C410F6}"/>
              </a:ext>
            </a:extLst>
          </p:cNvPr>
          <p:cNvSpPr/>
          <p:nvPr/>
        </p:nvSpPr>
        <p:spPr>
          <a:xfrm>
            <a:off x="3131061" y="5063372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CDC92484-DA32-49D5-835D-506441BE9572}"/>
              </a:ext>
            </a:extLst>
          </p:cNvPr>
          <p:cNvSpPr/>
          <p:nvPr/>
        </p:nvSpPr>
        <p:spPr>
          <a:xfrm>
            <a:off x="7907202" y="2592227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9697F192-404E-4984-BC7D-97EFEA2E0676}"/>
              </a:ext>
            </a:extLst>
          </p:cNvPr>
          <p:cNvSpPr/>
          <p:nvPr/>
        </p:nvSpPr>
        <p:spPr>
          <a:xfrm>
            <a:off x="6300726" y="5043028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자유형 176">
            <a:extLst>
              <a:ext uri="{FF2B5EF4-FFF2-40B4-BE49-F238E27FC236}">
                <a16:creationId xmlns:a16="http://schemas.microsoft.com/office/drawing/2014/main" id="{079E01E2-BF58-4305-99FE-69DA84703432}"/>
              </a:ext>
            </a:extLst>
          </p:cNvPr>
          <p:cNvSpPr/>
          <p:nvPr/>
        </p:nvSpPr>
        <p:spPr>
          <a:xfrm>
            <a:off x="1528625" y="2586502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Block Arc 14">
            <a:extLst>
              <a:ext uri="{FF2B5EF4-FFF2-40B4-BE49-F238E27FC236}">
                <a16:creationId xmlns:a16="http://schemas.microsoft.com/office/drawing/2014/main" id="{6E56C874-D38C-45FE-A776-B8CF79F4EBA3}"/>
              </a:ext>
            </a:extLst>
          </p:cNvPr>
          <p:cNvSpPr/>
          <p:nvPr/>
        </p:nvSpPr>
        <p:spPr>
          <a:xfrm rot="16200000">
            <a:off x="10084687" y="3634814"/>
            <a:ext cx="682692" cy="6831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64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77F7EA-9FC5-4534-B78E-D95B944575BA}"/>
              </a:ext>
            </a:extLst>
          </p:cNvPr>
          <p:cNvSpPr txBox="1"/>
          <p:nvPr/>
        </p:nvSpPr>
        <p:spPr>
          <a:xfrm>
            <a:off x="8132212" y="5225472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894BF-6B6C-4D01-8E5B-B046F6E5F8F0}"/>
              </a:ext>
            </a:extLst>
          </p:cNvPr>
          <p:cNvSpPr txBox="1"/>
          <p:nvPr/>
        </p:nvSpPr>
        <p:spPr>
          <a:xfrm>
            <a:off x="8132212" y="5807158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AA44B1C7-A662-4311-8A5C-FD718F22BF0E}"/>
              </a:ext>
            </a:extLst>
          </p:cNvPr>
          <p:cNvGrpSpPr/>
          <p:nvPr/>
        </p:nvGrpSpPr>
        <p:grpSpPr>
          <a:xfrm>
            <a:off x="1571069" y="3867446"/>
            <a:ext cx="3743883" cy="923330"/>
            <a:chOff x="2551705" y="4283314"/>
            <a:chExt cx="2357003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C172DA-361B-435C-AF30-77E15C11B9E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B0BBF2-BEA1-426A-9084-E889C5EE20C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7">
            <a:extLst>
              <a:ext uri="{FF2B5EF4-FFF2-40B4-BE49-F238E27FC236}">
                <a16:creationId xmlns:a16="http://schemas.microsoft.com/office/drawing/2014/main" id="{5B1AAEC8-1127-4411-84A9-14033A52FB56}"/>
              </a:ext>
            </a:extLst>
          </p:cNvPr>
          <p:cNvGrpSpPr/>
          <p:nvPr/>
        </p:nvGrpSpPr>
        <p:grpSpPr>
          <a:xfrm>
            <a:off x="1571069" y="5316526"/>
            <a:ext cx="374388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ECC51D-D3AE-4FE1-BDEB-B576F285498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A67283-1A5D-4FB4-A3B4-1F424FDA02A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Chevron 2">
            <a:extLst>
              <a:ext uri="{FF2B5EF4-FFF2-40B4-BE49-F238E27FC236}">
                <a16:creationId xmlns:a16="http://schemas.microsoft.com/office/drawing/2014/main" id="{41AE4F4D-E6F3-419C-8D8C-B0090B8A4366}"/>
              </a:ext>
            </a:extLst>
          </p:cNvPr>
          <p:cNvSpPr/>
          <p:nvPr/>
        </p:nvSpPr>
        <p:spPr>
          <a:xfrm rot="5400000">
            <a:off x="879694" y="3966579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Chevron 2">
            <a:extLst>
              <a:ext uri="{FF2B5EF4-FFF2-40B4-BE49-F238E27FC236}">
                <a16:creationId xmlns:a16="http://schemas.microsoft.com/office/drawing/2014/main" id="{09BAB4BA-278D-4DDB-B2C4-06C836F2D373}"/>
              </a:ext>
            </a:extLst>
          </p:cNvPr>
          <p:cNvSpPr/>
          <p:nvPr/>
        </p:nvSpPr>
        <p:spPr>
          <a:xfrm rot="5400000">
            <a:off x="879694" y="541566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id="{9297B189-8723-4145-B02B-1DB63F973C24}"/>
              </a:ext>
            </a:extLst>
          </p:cNvPr>
          <p:cNvGrpSpPr/>
          <p:nvPr/>
        </p:nvGrpSpPr>
        <p:grpSpPr>
          <a:xfrm>
            <a:off x="1571069" y="969284"/>
            <a:ext cx="3743883" cy="923330"/>
            <a:chOff x="2551705" y="4283314"/>
            <a:chExt cx="2357003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801697-0C93-46F9-90EF-7E4EDBEC380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07A741-1B40-4AD9-BDA8-D78635C591D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347B7BC5-E2E6-47C2-B4ED-04CDEA036DB0}"/>
              </a:ext>
            </a:extLst>
          </p:cNvPr>
          <p:cNvGrpSpPr/>
          <p:nvPr/>
        </p:nvGrpSpPr>
        <p:grpSpPr>
          <a:xfrm>
            <a:off x="1571069" y="2418365"/>
            <a:ext cx="3743883" cy="923330"/>
            <a:chOff x="2551705" y="4283314"/>
            <a:chExt cx="2357003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643731-84E8-46ED-80DF-177B77E7C10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927893-E8F4-4B04-83ED-306DC09ECE1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Chevron 2">
            <a:extLst>
              <a:ext uri="{FF2B5EF4-FFF2-40B4-BE49-F238E27FC236}">
                <a16:creationId xmlns:a16="http://schemas.microsoft.com/office/drawing/2014/main" id="{F1387F5C-B8DA-4CF5-8D88-A6D614735710}"/>
              </a:ext>
            </a:extLst>
          </p:cNvPr>
          <p:cNvSpPr/>
          <p:nvPr/>
        </p:nvSpPr>
        <p:spPr>
          <a:xfrm rot="5400000">
            <a:off x="879694" y="1068419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9" name="Chevron 2">
            <a:extLst>
              <a:ext uri="{FF2B5EF4-FFF2-40B4-BE49-F238E27FC236}">
                <a16:creationId xmlns:a16="http://schemas.microsoft.com/office/drawing/2014/main" id="{AE63A585-6FEB-4993-B196-46F56D805EB2}"/>
              </a:ext>
            </a:extLst>
          </p:cNvPr>
          <p:cNvSpPr/>
          <p:nvPr/>
        </p:nvSpPr>
        <p:spPr>
          <a:xfrm rot="5400000">
            <a:off x="879694" y="2517499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3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59F33B-2CA3-4386-8F49-B234BF96DC71}"/>
              </a:ext>
            </a:extLst>
          </p:cNvPr>
          <p:cNvSpPr txBox="1"/>
          <p:nvPr/>
        </p:nvSpPr>
        <p:spPr>
          <a:xfrm>
            <a:off x="1577360" y="219746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6D5C9B-AB83-4EE5-B0A2-F12EAC0B3ECE}"/>
              </a:ext>
            </a:extLst>
          </p:cNvPr>
          <p:cNvGrpSpPr/>
          <p:nvPr/>
        </p:nvGrpSpPr>
        <p:grpSpPr>
          <a:xfrm>
            <a:off x="801958" y="1514542"/>
            <a:ext cx="5419664" cy="777510"/>
            <a:chOff x="6102442" y="1483456"/>
            <a:chExt cx="5419664" cy="7775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17B1B3-FFAF-4247-8258-E17CB7EF84D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6FE61E-CE0C-4214-BC4D-B053E3E9706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88B6458-DB7A-460E-977F-722449119EB0}"/>
              </a:ext>
            </a:extLst>
          </p:cNvPr>
          <p:cNvSpPr txBox="1"/>
          <p:nvPr/>
        </p:nvSpPr>
        <p:spPr>
          <a:xfrm>
            <a:off x="1577360" y="333645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CD7454-5DF2-4C34-8BC7-28F0E6C5FF61}"/>
              </a:ext>
            </a:extLst>
          </p:cNvPr>
          <p:cNvGrpSpPr/>
          <p:nvPr/>
        </p:nvGrpSpPr>
        <p:grpSpPr>
          <a:xfrm>
            <a:off x="801958" y="2653534"/>
            <a:ext cx="5419664" cy="777510"/>
            <a:chOff x="6102442" y="1483456"/>
            <a:chExt cx="5419664" cy="7775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D0A5AB-F256-40F8-A411-D4C96E27B43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DA7A65-0873-4DC5-88A5-6470175E37B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18C6008-94BC-492B-8A33-BF3198EA8953}"/>
              </a:ext>
            </a:extLst>
          </p:cNvPr>
          <p:cNvSpPr txBox="1"/>
          <p:nvPr/>
        </p:nvSpPr>
        <p:spPr>
          <a:xfrm>
            <a:off x="1577360" y="447544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A6A641-AE70-46E2-95AE-8729160DBA38}"/>
              </a:ext>
            </a:extLst>
          </p:cNvPr>
          <p:cNvGrpSpPr/>
          <p:nvPr/>
        </p:nvGrpSpPr>
        <p:grpSpPr>
          <a:xfrm>
            <a:off x="801958" y="3792526"/>
            <a:ext cx="5419664" cy="777510"/>
            <a:chOff x="6102442" y="1483456"/>
            <a:chExt cx="5419664" cy="7775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FAB95B-B3FE-497B-9EC2-EBA3E73AF25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721728-5282-43C8-95F7-B7E6F41F5071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E7C564A-9D30-491E-A81F-98D842C5F762}"/>
              </a:ext>
            </a:extLst>
          </p:cNvPr>
          <p:cNvSpPr txBox="1"/>
          <p:nvPr/>
        </p:nvSpPr>
        <p:spPr>
          <a:xfrm>
            <a:off x="1577360" y="5614438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2F38A6-8C6A-41EF-B150-8A737ABA1487}"/>
              </a:ext>
            </a:extLst>
          </p:cNvPr>
          <p:cNvGrpSpPr/>
          <p:nvPr/>
        </p:nvGrpSpPr>
        <p:grpSpPr>
          <a:xfrm>
            <a:off x="801958" y="4931518"/>
            <a:ext cx="5419664" cy="777510"/>
            <a:chOff x="6102442" y="1483456"/>
            <a:chExt cx="5419664" cy="7775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A81B06-6E8A-47D0-A58F-1737A2B4ACD3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9C297D-DA8E-4FD4-8F4A-DC320DE15D9C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9F42D07-E1F6-4F21-9CF8-398BC8E5FCEB}"/>
              </a:ext>
            </a:extLst>
          </p:cNvPr>
          <p:cNvSpPr txBox="1"/>
          <p:nvPr/>
        </p:nvSpPr>
        <p:spPr>
          <a:xfrm>
            <a:off x="7906143" y="4475446"/>
            <a:ext cx="316337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spc="6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spc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39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3B6094-4886-414D-BEA4-D94D21B309A3}"/>
              </a:ext>
            </a:extLst>
          </p:cNvPr>
          <p:cNvSpPr/>
          <p:nvPr/>
        </p:nvSpPr>
        <p:spPr>
          <a:xfrm>
            <a:off x="3785201" y="1861782"/>
            <a:ext cx="4609776" cy="42229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F9F36E-9F9B-4FB5-B179-FAB1E679E07D}"/>
              </a:ext>
            </a:extLst>
          </p:cNvPr>
          <p:cNvGrpSpPr/>
          <p:nvPr/>
        </p:nvGrpSpPr>
        <p:grpSpPr>
          <a:xfrm>
            <a:off x="8914355" y="1810167"/>
            <a:ext cx="2544833" cy="1305428"/>
            <a:chOff x="575693" y="4105536"/>
            <a:chExt cx="2919670" cy="13054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CC1BCC-B3C5-4920-B869-E3DABB2D2F8D}"/>
                </a:ext>
              </a:extLst>
            </p:cNvPr>
            <p:cNvSpPr txBox="1"/>
            <p:nvPr/>
          </p:nvSpPr>
          <p:spPr>
            <a:xfrm>
              <a:off x="578399" y="4395301"/>
              <a:ext cx="290423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970D32-AB42-4C94-8D38-D723364F07E1}"/>
                </a:ext>
              </a:extLst>
            </p:cNvPr>
            <p:cNvSpPr txBox="1"/>
            <p:nvPr/>
          </p:nvSpPr>
          <p:spPr>
            <a:xfrm>
              <a:off x="575693" y="4105536"/>
              <a:ext cx="291967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8171E31-06B6-4DBF-AE28-5CBAFBD805BC}"/>
              </a:ext>
            </a:extLst>
          </p:cNvPr>
          <p:cNvGrpSpPr/>
          <p:nvPr/>
        </p:nvGrpSpPr>
        <p:grpSpPr>
          <a:xfrm>
            <a:off x="3365778" y="1762759"/>
            <a:ext cx="3137332" cy="1120762"/>
            <a:chOff x="-311417" y="4105536"/>
            <a:chExt cx="3037928" cy="11207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A086AF-5622-43CF-AA35-6B914E91A0A9}"/>
                </a:ext>
              </a:extLst>
            </p:cNvPr>
            <p:cNvSpPr txBox="1"/>
            <p:nvPr/>
          </p:nvSpPr>
          <p:spPr>
            <a:xfrm>
              <a:off x="-304623" y="4395301"/>
              <a:ext cx="302186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6967D2-05D7-4CAB-A62E-0C127D252FCA}"/>
                </a:ext>
              </a:extLst>
            </p:cNvPr>
            <p:cNvSpPr txBox="1"/>
            <p:nvPr/>
          </p:nvSpPr>
          <p:spPr>
            <a:xfrm>
              <a:off x="-311417" y="4105536"/>
              <a:ext cx="3037928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563053-C60F-44AE-B42E-9E92AE1CD18A}"/>
              </a:ext>
            </a:extLst>
          </p:cNvPr>
          <p:cNvGrpSpPr/>
          <p:nvPr/>
        </p:nvGrpSpPr>
        <p:grpSpPr>
          <a:xfrm>
            <a:off x="652435" y="3285425"/>
            <a:ext cx="2624868" cy="1305428"/>
            <a:chOff x="313627" y="4105536"/>
            <a:chExt cx="2830084" cy="13054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6EEA75-6CD7-4870-9A32-A54FCDA09E28}"/>
                </a:ext>
              </a:extLst>
            </p:cNvPr>
            <p:cNvSpPr txBox="1"/>
            <p:nvPr/>
          </p:nvSpPr>
          <p:spPr>
            <a:xfrm>
              <a:off x="317720" y="4395301"/>
              <a:ext cx="2815118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3B9F45-CF80-4417-B5AC-517D50595592}"/>
                </a:ext>
              </a:extLst>
            </p:cNvPr>
            <p:cNvSpPr txBox="1"/>
            <p:nvPr/>
          </p:nvSpPr>
          <p:spPr>
            <a:xfrm>
              <a:off x="313627" y="4105536"/>
              <a:ext cx="283008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F03798-736D-46AB-A9EE-9F93552A6BDD}"/>
              </a:ext>
            </a:extLst>
          </p:cNvPr>
          <p:cNvGrpSpPr/>
          <p:nvPr/>
        </p:nvGrpSpPr>
        <p:grpSpPr>
          <a:xfrm>
            <a:off x="7715866" y="5045830"/>
            <a:ext cx="3072113" cy="1120762"/>
            <a:chOff x="575693" y="4105536"/>
            <a:chExt cx="2777142" cy="11207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CAC77B-E404-4ABE-9037-B5DBA0832B44}"/>
                </a:ext>
              </a:extLst>
            </p:cNvPr>
            <p:cNvSpPr txBox="1"/>
            <p:nvPr/>
          </p:nvSpPr>
          <p:spPr>
            <a:xfrm>
              <a:off x="578399" y="4395301"/>
              <a:ext cx="276245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C8E7DB-8AB5-4BA4-A6D2-8A9A51F5E62F}"/>
                </a:ext>
              </a:extLst>
            </p:cNvPr>
            <p:cNvSpPr txBox="1"/>
            <p:nvPr/>
          </p:nvSpPr>
          <p:spPr>
            <a:xfrm>
              <a:off x="575693" y="4105536"/>
              <a:ext cx="27771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6" name="Arc 15">
            <a:extLst>
              <a:ext uri="{FF2B5EF4-FFF2-40B4-BE49-F238E27FC236}">
                <a16:creationId xmlns:a16="http://schemas.microsoft.com/office/drawing/2014/main" id="{60053532-B463-4085-933F-257F481C58F1}"/>
              </a:ext>
            </a:extLst>
          </p:cNvPr>
          <p:cNvSpPr/>
          <p:nvPr/>
        </p:nvSpPr>
        <p:spPr>
          <a:xfrm rot="18000000">
            <a:off x="5544380" y="2998566"/>
            <a:ext cx="1458703" cy="1458703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CEB65CB1-221F-4731-BD26-5532262C6180}"/>
              </a:ext>
            </a:extLst>
          </p:cNvPr>
          <p:cNvSpPr/>
          <p:nvPr/>
        </p:nvSpPr>
        <p:spPr>
          <a:xfrm rot="8100000" flipH="1">
            <a:off x="7475633" y="1826650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6FB897B-EFA2-4835-8329-CBA0656DE582}"/>
              </a:ext>
            </a:extLst>
          </p:cNvPr>
          <p:cNvSpPr/>
          <p:nvPr/>
        </p:nvSpPr>
        <p:spPr>
          <a:xfrm rot="18900000" flipH="1">
            <a:off x="3456838" y="3292234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652E5758-AC26-4542-8417-FB0BD9F788AF}"/>
              </a:ext>
            </a:extLst>
          </p:cNvPr>
          <p:cNvSpPr/>
          <p:nvPr/>
        </p:nvSpPr>
        <p:spPr>
          <a:xfrm>
            <a:off x="7662140" y="2351083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21AEE740-B480-49A1-9D0D-66FC353F150A}"/>
              </a:ext>
            </a:extLst>
          </p:cNvPr>
          <p:cNvSpPr/>
          <p:nvPr/>
        </p:nvSpPr>
        <p:spPr>
          <a:xfrm>
            <a:off x="4214164" y="3761089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9DB4A19C-9B23-457D-890A-AF00A980E12D}"/>
              </a:ext>
            </a:extLst>
          </p:cNvPr>
          <p:cNvSpPr/>
          <p:nvPr/>
        </p:nvSpPr>
        <p:spPr>
          <a:xfrm>
            <a:off x="6563812" y="5492071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Block Arc 14">
            <a:extLst>
              <a:ext uri="{FF2B5EF4-FFF2-40B4-BE49-F238E27FC236}">
                <a16:creationId xmlns:a16="http://schemas.microsoft.com/office/drawing/2014/main" id="{ED1F1946-61BB-43F6-BF37-09141F5B5F13}"/>
              </a:ext>
            </a:extLst>
          </p:cNvPr>
          <p:cNvSpPr/>
          <p:nvPr/>
        </p:nvSpPr>
        <p:spPr>
          <a:xfrm rot="16200000">
            <a:off x="5985755" y="3619752"/>
            <a:ext cx="682692" cy="6831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EC5E1B85-7873-4506-A086-057DF3EF7C8E}"/>
              </a:ext>
            </a:extLst>
          </p:cNvPr>
          <p:cNvSpPr/>
          <p:nvPr/>
        </p:nvSpPr>
        <p:spPr>
          <a:xfrm rot="2700000">
            <a:off x="6209049" y="4968777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42632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425BFF1-0A96-4A1F-88B8-69E32B801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19979"/>
              </p:ext>
            </p:extLst>
          </p:nvPr>
        </p:nvGraphicFramePr>
        <p:xfrm>
          <a:off x="5940272" y="1968772"/>
          <a:ext cx="5310002" cy="177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975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2CBDA0-18D2-471C-96D4-CE7F7CC7EC19}"/>
              </a:ext>
            </a:extLst>
          </p:cNvPr>
          <p:cNvSpPr/>
          <p:nvPr/>
        </p:nvSpPr>
        <p:spPr>
          <a:xfrm>
            <a:off x="916708" y="4342542"/>
            <a:ext cx="4622242" cy="177590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62B0822D-DB83-4341-B664-0EB38C3FF2B8}"/>
              </a:ext>
            </a:extLst>
          </p:cNvPr>
          <p:cNvSpPr/>
          <p:nvPr/>
        </p:nvSpPr>
        <p:spPr>
          <a:xfrm>
            <a:off x="1895681" y="4158464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E58473-597E-4607-9F72-E0096D3796F6}"/>
              </a:ext>
            </a:extLst>
          </p:cNvPr>
          <p:cNvSpPr txBox="1"/>
          <p:nvPr/>
        </p:nvSpPr>
        <p:spPr>
          <a:xfrm>
            <a:off x="1170134" y="4650211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D202-E9DB-4E95-BCCE-F64BD47F3392}"/>
              </a:ext>
            </a:extLst>
          </p:cNvPr>
          <p:cNvSpPr txBox="1"/>
          <p:nvPr/>
        </p:nvSpPr>
        <p:spPr>
          <a:xfrm>
            <a:off x="1970786" y="5217158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D7C4B2-BBBF-46DC-98E9-7B67454F5478}"/>
              </a:ext>
            </a:extLst>
          </p:cNvPr>
          <p:cNvSpPr txBox="1"/>
          <p:nvPr/>
        </p:nvSpPr>
        <p:spPr>
          <a:xfrm>
            <a:off x="2041932" y="4220598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2CB86D-3128-4984-B4DA-7E8323C9501F}"/>
              </a:ext>
            </a:extLst>
          </p:cNvPr>
          <p:cNvSpPr txBox="1"/>
          <p:nvPr/>
        </p:nvSpPr>
        <p:spPr>
          <a:xfrm>
            <a:off x="5964414" y="4007142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15C8A4-557B-4680-A110-76A51461B46A}"/>
              </a:ext>
            </a:extLst>
          </p:cNvPr>
          <p:cNvSpPr/>
          <p:nvPr/>
        </p:nvSpPr>
        <p:spPr>
          <a:xfrm>
            <a:off x="916708" y="1968884"/>
            <a:ext cx="4622242" cy="1775902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E385875A-E158-4B2E-B3C2-C078B742D937}"/>
              </a:ext>
            </a:extLst>
          </p:cNvPr>
          <p:cNvSpPr/>
          <p:nvPr/>
        </p:nvSpPr>
        <p:spPr>
          <a:xfrm>
            <a:off x="1895681" y="1784806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929235-0479-40E9-8B29-9BC7207328E2}"/>
              </a:ext>
            </a:extLst>
          </p:cNvPr>
          <p:cNvSpPr txBox="1"/>
          <p:nvPr/>
        </p:nvSpPr>
        <p:spPr>
          <a:xfrm>
            <a:off x="1170134" y="2276553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EE07EC-ABC1-4C80-99A0-64AF5C003FB2}"/>
              </a:ext>
            </a:extLst>
          </p:cNvPr>
          <p:cNvSpPr txBox="1"/>
          <p:nvPr/>
        </p:nvSpPr>
        <p:spPr>
          <a:xfrm>
            <a:off x="1970786" y="2843500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DB8155-E4C6-4EF9-8BFA-36FC9E62A306}"/>
              </a:ext>
            </a:extLst>
          </p:cNvPr>
          <p:cNvSpPr txBox="1"/>
          <p:nvPr/>
        </p:nvSpPr>
        <p:spPr>
          <a:xfrm>
            <a:off x="2041932" y="184694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5C340E-DF4D-4542-96D0-8AF65EC1CA17}"/>
              </a:ext>
            </a:extLst>
          </p:cNvPr>
          <p:cNvSpPr txBox="1"/>
          <p:nvPr/>
        </p:nvSpPr>
        <p:spPr>
          <a:xfrm>
            <a:off x="5951984" y="163091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15E45EA-8D6F-4B5E-B599-D676BBAA1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925157"/>
              </p:ext>
            </p:extLst>
          </p:nvPr>
        </p:nvGraphicFramePr>
        <p:xfrm>
          <a:off x="5940272" y="4374486"/>
          <a:ext cx="5310002" cy="177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975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696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5">
            <a:extLst>
              <a:ext uri="{FF2B5EF4-FFF2-40B4-BE49-F238E27FC236}">
                <a16:creationId xmlns:a16="http://schemas.microsoft.com/office/drawing/2014/main" id="{35B4D3D9-D08A-496D-B424-E5AA9FCF68B8}"/>
              </a:ext>
            </a:extLst>
          </p:cNvPr>
          <p:cNvSpPr/>
          <p:nvPr/>
        </p:nvSpPr>
        <p:spPr>
          <a:xfrm>
            <a:off x="6848477" y="4652048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10" name="직사각형 6">
            <a:extLst>
              <a:ext uri="{FF2B5EF4-FFF2-40B4-BE49-F238E27FC236}">
                <a16:creationId xmlns:a16="http://schemas.microsoft.com/office/drawing/2014/main" id="{783B23BB-90CD-43F8-A9BD-41823859FCE4}"/>
              </a:ext>
            </a:extLst>
          </p:cNvPr>
          <p:cNvSpPr/>
          <p:nvPr/>
        </p:nvSpPr>
        <p:spPr>
          <a:xfrm>
            <a:off x="6848476" y="5372686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2AA79-3EDE-4AEC-853D-9BE5A8235F86}"/>
              </a:ext>
            </a:extLst>
          </p:cNvPr>
          <p:cNvSpPr txBox="1"/>
          <p:nvPr/>
        </p:nvSpPr>
        <p:spPr>
          <a:xfrm>
            <a:off x="6734176" y="3213147"/>
            <a:ext cx="531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B49A7-1A8A-4BA3-A6C5-CD20E3D80908}"/>
              </a:ext>
            </a:extLst>
          </p:cNvPr>
          <p:cNvSpPr txBox="1"/>
          <p:nvPr/>
        </p:nvSpPr>
        <p:spPr>
          <a:xfrm>
            <a:off x="6734176" y="3862206"/>
            <a:ext cx="520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E6C564-C7FD-486F-9938-0BB636F46AFE}"/>
              </a:ext>
            </a:extLst>
          </p:cNvPr>
          <p:cNvGrpSpPr/>
          <p:nvPr/>
        </p:nvGrpSpPr>
        <p:grpSpPr>
          <a:xfrm>
            <a:off x="7651994" y="989394"/>
            <a:ext cx="1956955" cy="1565603"/>
            <a:chOff x="7577191" y="234924"/>
            <a:chExt cx="1956955" cy="15656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9B30FA-EC70-4F9D-92ED-9CFBD9DD6EE8}"/>
                </a:ext>
              </a:extLst>
            </p:cNvPr>
            <p:cNvSpPr txBox="1"/>
            <p:nvPr/>
          </p:nvSpPr>
          <p:spPr>
            <a:xfrm>
              <a:off x="7577191" y="234924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0CC023-9BB8-4657-AEB6-F7D40F951289}"/>
                </a:ext>
              </a:extLst>
            </p:cNvPr>
            <p:cNvGrpSpPr/>
            <p:nvPr/>
          </p:nvGrpSpPr>
          <p:grpSpPr>
            <a:xfrm>
              <a:off x="7577191" y="864827"/>
              <a:ext cx="1956955" cy="935700"/>
              <a:chOff x="803640" y="3362835"/>
              <a:chExt cx="2059657" cy="70177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EFFB48-FA20-4AC0-B1F8-19B0947D4CDA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96AC3E-3CC4-4C56-9DA7-7860C275C353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4C8DED-7D8A-4CB7-8E45-09006815882F}"/>
              </a:ext>
            </a:extLst>
          </p:cNvPr>
          <p:cNvGrpSpPr/>
          <p:nvPr/>
        </p:nvGrpSpPr>
        <p:grpSpPr>
          <a:xfrm>
            <a:off x="9986738" y="989394"/>
            <a:ext cx="1956955" cy="1565603"/>
            <a:chOff x="7577191" y="1784099"/>
            <a:chExt cx="1956955" cy="15656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263BFB-52E7-43A1-A54F-D2E9D4B76E79}"/>
                </a:ext>
              </a:extLst>
            </p:cNvPr>
            <p:cNvSpPr txBox="1"/>
            <p:nvPr/>
          </p:nvSpPr>
          <p:spPr>
            <a:xfrm>
              <a:off x="7577191" y="1784099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$250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B7F1AA7-8BD7-4ACE-B9A4-3B7B7E42D777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935700"/>
              <a:chOff x="803640" y="3362835"/>
              <a:chExt cx="2059657" cy="7017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C58FDE-BB99-4798-B7CB-AF6EDDA851E1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2A8584-F83D-41CE-9E96-B33F0AC23225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B54CF-BA6E-4467-B9D1-951C82AF42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023258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4365C1A7-065E-4CD6-898C-3CCE0098FB39}"/>
              </a:ext>
            </a:extLst>
          </p:cNvPr>
          <p:cNvGrpSpPr/>
          <p:nvPr/>
        </p:nvGrpSpPr>
        <p:grpSpPr>
          <a:xfrm>
            <a:off x="784276" y="2069641"/>
            <a:ext cx="2249069" cy="3744489"/>
            <a:chOff x="756338" y="2636912"/>
            <a:chExt cx="1152128" cy="191818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59113C7-FA12-49BF-ADEA-E80344DA3D0A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9A9C7230-FBC5-4B73-AF72-0883C02988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BA7F59A-C09D-453A-BC12-29CFC4EAA203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8" name="Right Triangle 3">
                <a:extLst>
                  <a:ext uri="{FF2B5EF4-FFF2-40B4-BE49-F238E27FC236}">
                    <a16:creationId xmlns:a16="http://schemas.microsoft.com/office/drawing/2014/main" id="{8375E66C-E466-4B63-84A9-F26AECBDAEF8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3" name="Rounded Rectangle 6">
              <a:extLst>
                <a:ext uri="{FF2B5EF4-FFF2-40B4-BE49-F238E27FC236}">
                  <a16:creationId xmlns:a16="http://schemas.microsoft.com/office/drawing/2014/main" id="{4505E7A0-C0A2-4416-A044-9F21B7CD30D4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88AC3BC-AFC4-400F-B670-60840B2583BF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7ED22-C473-4996-866B-BFF83B59B41F}"/>
              </a:ext>
            </a:extLst>
          </p:cNvPr>
          <p:cNvSpPr txBox="1"/>
          <p:nvPr/>
        </p:nvSpPr>
        <p:spPr>
          <a:xfrm>
            <a:off x="1039787" y="267533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Social</a:t>
            </a: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Media Network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0DAE0-0A48-46F5-A4AE-B40478CDA477}"/>
              </a:ext>
            </a:extLst>
          </p:cNvPr>
          <p:cNvSpPr txBox="1"/>
          <p:nvPr/>
        </p:nvSpPr>
        <p:spPr>
          <a:xfrm>
            <a:off x="1039787" y="477832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Example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1E0C53-2D08-4C39-A8F5-301883572090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1921467" y="2179296"/>
            <a:ext cx="2534971" cy="137442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4D8598-7E10-45D2-AF3C-920A7D6D1264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119446" y="3325608"/>
            <a:ext cx="2336992" cy="538905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E7C75B-A26E-452D-92AE-FFEBBBFEB95B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224454" y="4156899"/>
            <a:ext cx="2231984" cy="315019"/>
          </a:xfrm>
          <a:prstGeom prst="line">
            <a:avLst/>
          </a:prstGeom>
          <a:ln w="19050">
            <a:solidFill>
              <a:schemeClr val="accent3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D46657-11D5-47A9-AAFC-4E0E1C6A8EE4}"/>
              </a:ext>
            </a:extLst>
          </p:cNvPr>
          <p:cNvSpPr txBox="1"/>
          <p:nvPr/>
        </p:nvSpPr>
        <p:spPr>
          <a:xfrm>
            <a:off x="4456438" y="1886908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</a:rPr>
              <a:t>34,800</a:t>
            </a:r>
          </a:p>
        </p:txBody>
      </p:sp>
      <p:grpSp>
        <p:nvGrpSpPr>
          <p:cNvPr id="10" name="그룹 1">
            <a:extLst>
              <a:ext uri="{FF2B5EF4-FFF2-40B4-BE49-F238E27FC236}">
                <a16:creationId xmlns:a16="http://schemas.microsoft.com/office/drawing/2014/main" id="{B0AC3A5A-81CA-4AA0-9029-9449D6BBE26E}"/>
              </a:ext>
            </a:extLst>
          </p:cNvPr>
          <p:cNvGrpSpPr/>
          <p:nvPr/>
        </p:nvGrpSpPr>
        <p:grpSpPr>
          <a:xfrm>
            <a:off x="7429499" y="1730654"/>
            <a:ext cx="4097216" cy="897285"/>
            <a:chOff x="6888088" y="2012008"/>
            <a:chExt cx="2880320" cy="8972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B05920-CFB5-4AC3-A21D-7BF62463EF13}"/>
                </a:ext>
              </a:extLst>
            </p:cNvPr>
            <p:cNvSpPr txBox="1"/>
            <p:nvPr/>
          </p:nvSpPr>
          <p:spPr>
            <a:xfrm>
              <a:off x="6888088" y="201200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CCD46F-27C8-478F-80F1-5A7CE2B4DB15}"/>
                </a:ext>
              </a:extLst>
            </p:cNvPr>
            <p:cNvSpPr txBox="1"/>
            <p:nvPr/>
          </p:nvSpPr>
          <p:spPr>
            <a:xfrm>
              <a:off x="6888088" y="226296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FA2B89C-3BC9-4797-9BE4-84509EFA3C4A}"/>
              </a:ext>
            </a:extLst>
          </p:cNvPr>
          <p:cNvSpPr txBox="1"/>
          <p:nvPr/>
        </p:nvSpPr>
        <p:spPr>
          <a:xfrm>
            <a:off x="4456438" y="3033220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25,600</a:t>
            </a:r>
          </a:p>
        </p:txBody>
      </p:sp>
      <p:grpSp>
        <p:nvGrpSpPr>
          <p:cNvPr id="14" name="그룹 2">
            <a:extLst>
              <a:ext uri="{FF2B5EF4-FFF2-40B4-BE49-F238E27FC236}">
                <a16:creationId xmlns:a16="http://schemas.microsoft.com/office/drawing/2014/main" id="{4535009C-F74D-4503-AB6A-3F51E228C7A2}"/>
              </a:ext>
            </a:extLst>
          </p:cNvPr>
          <p:cNvGrpSpPr/>
          <p:nvPr/>
        </p:nvGrpSpPr>
        <p:grpSpPr>
          <a:xfrm>
            <a:off x="7429499" y="2876966"/>
            <a:ext cx="4097216" cy="897285"/>
            <a:chOff x="6888088" y="3198441"/>
            <a:chExt cx="2880320" cy="8972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187760-34DE-4B0B-A3F5-660B4DE876DD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2D591A-29AC-4053-BA4C-FE9251AC57F9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CEEE0B4-966E-45FF-87E6-9A34D241FF16}"/>
              </a:ext>
            </a:extLst>
          </p:cNvPr>
          <p:cNvSpPr txBox="1"/>
          <p:nvPr/>
        </p:nvSpPr>
        <p:spPr>
          <a:xfrm>
            <a:off x="4456438" y="5325842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4"/>
                </a:solidFill>
              </a:rPr>
              <a:t>14,200</a:t>
            </a:r>
          </a:p>
        </p:txBody>
      </p:sp>
      <p:grpSp>
        <p:nvGrpSpPr>
          <p:cNvPr id="18" name="그룹 6">
            <a:extLst>
              <a:ext uri="{FF2B5EF4-FFF2-40B4-BE49-F238E27FC236}">
                <a16:creationId xmlns:a16="http://schemas.microsoft.com/office/drawing/2014/main" id="{B68A1BD8-A87C-4B35-B869-1978AA48D0EC}"/>
              </a:ext>
            </a:extLst>
          </p:cNvPr>
          <p:cNvGrpSpPr/>
          <p:nvPr/>
        </p:nvGrpSpPr>
        <p:grpSpPr>
          <a:xfrm>
            <a:off x="7429499" y="5169589"/>
            <a:ext cx="4097216" cy="897285"/>
            <a:chOff x="6888088" y="4413449"/>
            <a:chExt cx="2880320" cy="8972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32C0F6-F177-4BD8-9969-FAB71EC852FB}"/>
                </a:ext>
              </a:extLst>
            </p:cNvPr>
            <p:cNvSpPr txBox="1"/>
            <p:nvPr/>
          </p:nvSpPr>
          <p:spPr>
            <a:xfrm>
              <a:off x="6888088" y="4413449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EE1402-9D8B-432E-9AD7-3E65D6AC24E4}"/>
                </a:ext>
              </a:extLst>
            </p:cNvPr>
            <p:cNvSpPr txBox="1"/>
            <p:nvPr/>
          </p:nvSpPr>
          <p:spPr>
            <a:xfrm>
              <a:off x="6888088" y="4664403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A7F4B0-54ED-4307-9C80-A82FC187CC1C}"/>
              </a:ext>
            </a:extLst>
          </p:cNvPr>
          <p:cNvSpPr txBox="1"/>
          <p:nvPr/>
        </p:nvSpPr>
        <p:spPr>
          <a:xfrm>
            <a:off x="4456438" y="4179530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3"/>
                </a:solidFill>
              </a:rPr>
              <a:t>25,600</a:t>
            </a:r>
          </a:p>
        </p:txBody>
      </p:sp>
      <p:grpSp>
        <p:nvGrpSpPr>
          <p:cNvPr id="22" name="그룹 40">
            <a:extLst>
              <a:ext uri="{FF2B5EF4-FFF2-40B4-BE49-F238E27FC236}">
                <a16:creationId xmlns:a16="http://schemas.microsoft.com/office/drawing/2014/main" id="{74B04843-723F-4A6E-8DF5-D5423ACC14F8}"/>
              </a:ext>
            </a:extLst>
          </p:cNvPr>
          <p:cNvGrpSpPr/>
          <p:nvPr/>
        </p:nvGrpSpPr>
        <p:grpSpPr>
          <a:xfrm>
            <a:off x="7429499" y="4023277"/>
            <a:ext cx="4097216" cy="897285"/>
            <a:chOff x="6888088" y="3198441"/>
            <a:chExt cx="2880320" cy="8972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E3121A-C1EB-450E-BA79-C046B44E0DF6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DFCE17-4318-41C5-B198-7601FF5C8846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Connector 26">
            <a:extLst>
              <a:ext uri="{FF2B5EF4-FFF2-40B4-BE49-F238E27FC236}">
                <a16:creationId xmlns:a16="http://schemas.microsoft.com/office/drawing/2014/main" id="{55908AFB-FEAD-47E6-B84E-24F337981B77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470638" y="4426048"/>
            <a:ext cx="1985800" cy="1192182"/>
          </a:xfrm>
          <a:prstGeom prst="line">
            <a:avLst/>
          </a:prstGeom>
          <a:ln w="25400">
            <a:solidFill>
              <a:schemeClr val="accent4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SmartArt Placeholder 13">
            <a:extLst>
              <a:ext uri="{FF2B5EF4-FFF2-40B4-BE49-F238E27FC236}">
                <a16:creationId xmlns:a16="http://schemas.microsoft.com/office/drawing/2014/main" id="{CB95370D-DDAF-4FD4-B132-9E7A680CFD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027970"/>
              </p:ext>
            </p:extLst>
          </p:nvPr>
        </p:nvGraphicFramePr>
        <p:xfrm>
          <a:off x="1137690" y="3283800"/>
          <a:ext cx="1532386" cy="134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1DE9EF-028A-4EB5-AAA4-18AC7A174D5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172200" y="2179296"/>
            <a:ext cx="1188000" cy="1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id="{7C28E0A5-578A-4D81-B381-9049261D383B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172200" y="3325608"/>
            <a:ext cx="118800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6">
            <a:extLst>
              <a:ext uri="{FF2B5EF4-FFF2-40B4-BE49-F238E27FC236}">
                <a16:creationId xmlns:a16="http://schemas.microsoft.com/office/drawing/2014/main" id="{597295FE-F6C6-42EC-AA31-FE738A2900C5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6172200" y="4471918"/>
            <a:ext cx="1188000" cy="1"/>
          </a:xfrm>
          <a:prstGeom prst="line">
            <a:avLst/>
          </a:prstGeom>
          <a:ln w="19050">
            <a:solidFill>
              <a:schemeClr val="accent3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6">
            <a:extLst>
              <a:ext uri="{FF2B5EF4-FFF2-40B4-BE49-F238E27FC236}">
                <a16:creationId xmlns:a16="http://schemas.microsoft.com/office/drawing/2014/main" id="{A9E4BAD8-2575-4276-AC45-3F73EF81DBD7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6172200" y="5618230"/>
            <a:ext cx="1188000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74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45F8E5A-DB83-4975-A5E9-357AC4189BED}"/>
              </a:ext>
            </a:extLst>
          </p:cNvPr>
          <p:cNvSpPr/>
          <p:nvPr/>
        </p:nvSpPr>
        <p:spPr>
          <a:xfrm rot="16200000" flipV="1">
            <a:off x="3305485" y="2540156"/>
            <a:ext cx="252000" cy="252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B2DCD21-F778-42C6-B7E9-4C2025D79D6C}"/>
              </a:ext>
            </a:extLst>
          </p:cNvPr>
          <p:cNvSpPr/>
          <p:nvPr/>
        </p:nvSpPr>
        <p:spPr>
          <a:xfrm rot="16200000" flipV="1">
            <a:off x="6115339" y="2540156"/>
            <a:ext cx="252000" cy="252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EBDF8B5-AB42-4EA6-9587-C8A699C6421F}"/>
              </a:ext>
            </a:extLst>
          </p:cNvPr>
          <p:cNvSpPr/>
          <p:nvPr/>
        </p:nvSpPr>
        <p:spPr>
          <a:xfrm rot="16200000" flipV="1">
            <a:off x="8925193" y="2540156"/>
            <a:ext cx="252000" cy="2520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55F37D-6E23-477A-B753-F39A4E748AA1}"/>
              </a:ext>
            </a:extLst>
          </p:cNvPr>
          <p:cNvSpPr/>
          <p:nvPr/>
        </p:nvSpPr>
        <p:spPr>
          <a:xfrm>
            <a:off x="6944611" y="1990058"/>
            <a:ext cx="1403310" cy="140331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1BC38C-A4FC-43DB-83AD-ADE69CAF30BB}"/>
              </a:ext>
            </a:extLst>
          </p:cNvPr>
          <p:cNvGrpSpPr/>
          <p:nvPr/>
        </p:nvGrpSpPr>
        <p:grpSpPr>
          <a:xfrm>
            <a:off x="6833025" y="3502227"/>
            <a:ext cx="1622140" cy="1929700"/>
            <a:chOff x="7463140" y="3502227"/>
            <a:chExt cx="1622140" cy="19297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F6C4A7-EFCF-435F-AA64-3E2BAB3EF577}"/>
                </a:ext>
              </a:extLst>
            </p:cNvPr>
            <p:cNvSpPr txBox="1"/>
            <p:nvPr/>
          </p:nvSpPr>
          <p:spPr>
            <a:xfrm>
              <a:off x="7463140" y="3862267"/>
              <a:ext cx="1622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3AA94A-5F94-4ED8-B553-966268BCD517}"/>
                </a:ext>
              </a:extLst>
            </p:cNvPr>
            <p:cNvSpPr txBox="1"/>
            <p:nvPr/>
          </p:nvSpPr>
          <p:spPr>
            <a:xfrm>
              <a:off x="7463140" y="3502227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C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EF27C44-6827-40E0-B914-F1A3F15B655B}"/>
              </a:ext>
            </a:extLst>
          </p:cNvPr>
          <p:cNvSpPr txBox="1"/>
          <p:nvPr/>
        </p:nvSpPr>
        <p:spPr>
          <a:xfrm>
            <a:off x="6837367" y="5450637"/>
            <a:ext cx="16221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dirty="0">
                <a:solidFill>
                  <a:schemeClr val="accent3"/>
                </a:solidFill>
                <a:cs typeface="Arial" pitchFamily="34" charset="0"/>
              </a:rPr>
              <a:t>$75,000</a:t>
            </a:r>
            <a:endParaRPr lang="ko-KR" altLang="en-US" sz="27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91DCB684-A5DD-44BE-AD7F-2F3C887156E2}"/>
              </a:ext>
            </a:extLst>
          </p:cNvPr>
          <p:cNvSpPr/>
          <p:nvPr/>
        </p:nvSpPr>
        <p:spPr>
          <a:xfrm>
            <a:off x="7393818" y="2445248"/>
            <a:ext cx="500552" cy="40398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FD61F9-EDB4-41B6-9D5C-1FDB6DE11245}"/>
              </a:ext>
            </a:extLst>
          </p:cNvPr>
          <p:cNvSpPr/>
          <p:nvPr/>
        </p:nvSpPr>
        <p:spPr>
          <a:xfrm>
            <a:off x="1324903" y="1990058"/>
            <a:ext cx="1403310" cy="140331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3F788B1-5C9C-4423-AE96-42B706EEB0DC}"/>
              </a:ext>
            </a:extLst>
          </p:cNvPr>
          <p:cNvGrpSpPr/>
          <p:nvPr/>
        </p:nvGrpSpPr>
        <p:grpSpPr>
          <a:xfrm>
            <a:off x="1213317" y="3502227"/>
            <a:ext cx="1622140" cy="1929700"/>
            <a:chOff x="3103664" y="3502227"/>
            <a:chExt cx="1622140" cy="19297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7CA30F-FAA5-4BDA-A11E-E3C87C750F4C}"/>
                </a:ext>
              </a:extLst>
            </p:cNvPr>
            <p:cNvSpPr txBox="1"/>
            <p:nvPr/>
          </p:nvSpPr>
          <p:spPr>
            <a:xfrm>
              <a:off x="3103664" y="3862267"/>
              <a:ext cx="1622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CE92A3-4E61-4670-A7A7-7BBBAAA3548F}"/>
                </a:ext>
              </a:extLst>
            </p:cNvPr>
            <p:cNvSpPr txBox="1"/>
            <p:nvPr/>
          </p:nvSpPr>
          <p:spPr>
            <a:xfrm>
              <a:off x="3103664" y="3502227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5D5C055-68FD-4FF2-9B6D-1BB6471CCCEA}"/>
              </a:ext>
            </a:extLst>
          </p:cNvPr>
          <p:cNvSpPr txBox="1"/>
          <p:nvPr/>
        </p:nvSpPr>
        <p:spPr>
          <a:xfrm>
            <a:off x="1217659" y="5450637"/>
            <a:ext cx="16221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dirty="0">
                <a:solidFill>
                  <a:schemeClr val="accent1"/>
                </a:solidFill>
                <a:cs typeface="Arial" pitchFamily="34" charset="0"/>
              </a:rPr>
              <a:t>$54,000</a:t>
            </a:r>
            <a:endParaRPr lang="ko-KR" altLang="en-US" sz="27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1A7B3EAD-E5F0-4156-909B-931E7D62D60D}"/>
              </a:ext>
            </a:extLst>
          </p:cNvPr>
          <p:cNvSpPr/>
          <p:nvPr/>
        </p:nvSpPr>
        <p:spPr>
          <a:xfrm>
            <a:off x="1778317" y="2535181"/>
            <a:ext cx="482670" cy="353721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C013B0-45D5-4664-B40A-BC1C2F8C8528}"/>
              </a:ext>
            </a:extLst>
          </p:cNvPr>
          <p:cNvSpPr/>
          <p:nvPr/>
        </p:nvSpPr>
        <p:spPr>
          <a:xfrm>
            <a:off x="4134757" y="1990058"/>
            <a:ext cx="1403310" cy="140331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C71DDF4-608D-40A1-8703-0F03C2CF8443}"/>
              </a:ext>
            </a:extLst>
          </p:cNvPr>
          <p:cNvGrpSpPr/>
          <p:nvPr/>
        </p:nvGrpSpPr>
        <p:grpSpPr>
          <a:xfrm>
            <a:off x="4023171" y="3502227"/>
            <a:ext cx="1622140" cy="1929700"/>
            <a:chOff x="5283402" y="3502227"/>
            <a:chExt cx="1622140" cy="19297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C877DA-1E7A-4755-A059-9BD98A254DCF}"/>
                </a:ext>
              </a:extLst>
            </p:cNvPr>
            <p:cNvSpPr txBox="1"/>
            <p:nvPr/>
          </p:nvSpPr>
          <p:spPr>
            <a:xfrm>
              <a:off x="5283402" y="3862267"/>
              <a:ext cx="1622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234E22-6249-4AD2-9406-E40915CB007E}"/>
                </a:ext>
              </a:extLst>
            </p:cNvPr>
            <p:cNvSpPr txBox="1"/>
            <p:nvPr/>
          </p:nvSpPr>
          <p:spPr>
            <a:xfrm>
              <a:off x="5283402" y="3502227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14AFF5A-99FA-4E42-85F9-BFC9C7D87F9A}"/>
              </a:ext>
            </a:extLst>
          </p:cNvPr>
          <p:cNvSpPr txBox="1"/>
          <p:nvPr/>
        </p:nvSpPr>
        <p:spPr>
          <a:xfrm>
            <a:off x="4027513" y="5450637"/>
            <a:ext cx="16221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dirty="0">
                <a:solidFill>
                  <a:schemeClr val="accent2"/>
                </a:solidFill>
                <a:cs typeface="Arial" pitchFamily="34" charset="0"/>
              </a:rPr>
              <a:t>$64,000</a:t>
            </a:r>
            <a:endParaRPr lang="ko-KR" altLang="en-US" sz="27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5" name="Trapezoid 22">
            <a:extLst>
              <a:ext uri="{FF2B5EF4-FFF2-40B4-BE49-F238E27FC236}">
                <a16:creationId xmlns:a16="http://schemas.microsoft.com/office/drawing/2014/main" id="{D363B3B6-2810-4D34-8648-AE4501FC8832}"/>
              </a:ext>
            </a:extLst>
          </p:cNvPr>
          <p:cNvSpPr>
            <a:spLocks noChangeAspect="1"/>
          </p:cNvSpPr>
          <p:nvPr/>
        </p:nvSpPr>
        <p:spPr>
          <a:xfrm>
            <a:off x="4604607" y="2540155"/>
            <a:ext cx="526577" cy="26788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1BA6370-0C35-458F-95FE-54480E229A9D}"/>
              </a:ext>
            </a:extLst>
          </p:cNvPr>
          <p:cNvSpPr/>
          <p:nvPr/>
        </p:nvSpPr>
        <p:spPr>
          <a:xfrm>
            <a:off x="9754464" y="1990058"/>
            <a:ext cx="1403310" cy="140331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D82964-9C14-4483-8294-64EEEE684BF5}"/>
              </a:ext>
            </a:extLst>
          </p:cNvPr>
          <p:cNvGrpSpPr/>
          <p:nvPr/>
        </p:nvGrpSpPr>
        <p:grpSpPr>
          <a:xfrm>
            <a:off x="9642878" y="3502227"/>
            <a:ext cx="1622140" cy="1929700"/>
            <a:chOff x="9642878" y="3502227"/>
            <a:chExt cx="1622140" cy="19297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D7A004-CF5A-4C7B-B656-CAE0D93A5D98}"/>
                </a:ext>
              </a:extLst>
            </p:cNvPr>
            <p:cNvSpPr txBox="1"/>
            <p:nvPr/>
          </p:nvSpPr>
          <p:spPr>
            <a:xfrm>
              <a:off x="9642878" y="3862267"/>
              <a:ext cx="1622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274C8A-52FF-4E64-94A7-0A2D3706967E}"/>
                </a:ext>
              </a:extLst>
            </p:cNvPr>
            <p:cNvSpPr txBox="1"/>
            <p:nvPr/>
          </p:nvSpPr>
          <p:spPr>
            <a:xfrm>
              <a:off x="9642878" y="3502227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D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5F18EF1-6DAF-4532-B426-C006EBD564B2}"/>
              </a:ext>
            </a:extLst>
          </p:cNvPr>
          <p:cNvSpPr txBox="1"/>
          <p:nvPr/>
        </p:nvSpPr>
        <p:spPr>
          <a:xfrm>
            <a:off x="9647220" y="5450637"/>
            <a:ext cx="16221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dirty="0">
                <a:solidFill>
                  <a:schemeClr val="accent4"/>
                </a:solidFill>
                <a:cs typeface="Arial" pitchFamily="34" charset="0"/>
              </a:rPr>
              <a:t>$92,000</a:t>
            </a:r>
            <a:endParaRPr lang="ko-KR" altLang="en-US" sz="27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6" name="Freeform 53">
            <a:extLst>
              <a:ext uri="{FF2B5EF4-FFF2-40B4-BE49-F238E27FC236}">
                <a16:creationId xmlns:a16="http://schemas.microsoft.com/office/drawing/2014/main" id="{DA7891E7-6907-4E2A-99A7-16D8AE7ADCED}"/>
              </a:ext>
            </a:extLst>
          </p:cNvPr>
          <p:cNvSpPr/>
          <p:nvPr/>
        </p:nvSpPr>
        <p:spPr>
          <a:xfrm>
            <a:off x="10268677" y="2456894"/>
            <a:ext cx="448260" cy="45958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1123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A070B-864E-4E75-9689-996EDF647845}"/>
              </a:ext>
            </a:extLst>
          </p:cNvPr>
          <p:cNvSpPr txBox="1"/>
          <p:nvPr/>
        </p:nvSpPr>
        <p:spPr>
          <a:xfrm>
            <a:off x="2089149" y="5286693"/>
            <a:ext cx="8217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id="{8219121E-F8C1-4605-9174-97009C1C09AA}"/>
              </a:ext>
            </a:extLst>
          </p:cNvPr>
          <p:cNvGrpSpPr/>
          <p:nvPr/>
        </p:nvGrpSpPr>
        <p:grpSpPr>
          <a:xfrm>
            <a:off x="1427047" y="4822690"/>
            <a:ext cx="489865" cy="432070"/>
            <a:chOff x="5461149" y="925714"/>
            <a:chExt cx="230197" cy="2030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Block Arc 28">
              <a:extLst>
                <a:ext uri="{FF2B5EF4-FFF2-40B4-BE49-F238E27FC236}">
                  <a16:creationId xmlns:a16="http://schemas.microsoft.com/office/drawing/2014/main" id="{5846941F-1EAB-4E94-AD17-A608F3818BCC}"/>
                </a:ext>
              </a:extLst>
            </p:cNvPr>
            <p:cNvSpPr/>
            <p:nvPr/>
          </p:nvSpPr>
          <p:spPr>
            <a:xfrm rot="16200000" flipH="1">
              <a:off x="5408651" y="978213"/>
              <a:ext cx="203037" cy="98041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solidFill>
              <a:schemeClr val="accent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28">
              <a:extLst>
                <a:ext uri="{FF2B5EF4-FFF2-40B4-BE49-F238E27FC236}">
                  <a16:creationId xmlns:a16="http://schemas.microsoft.com/office/drawing/2014/main" id="{6ACFC00E-8DA2-4AD5-894C-B6D48DAA3C8D}"/>
                </a:ext>
              </a:extLst>
            </p:cNvPr>
            <p:cNvSpPr/>
            <p:nvPr/>
          </p:nvSpPr>
          <p:spPr>
            <a:xfrm rot="16200000" flipH="1">
              <a:off x="5540807" y="978212"/>
              <a:ext cx="203038" cy="98041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solidFill>
              <a:schemeClr val="accent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18">
            <a:extLst>
              <a:ext uri="{FF2B5EF4-FFF2-40B4-BE49-F238E27FC236}">
                <a16:creationId xmlns:a16="http://schemas.microsoft.com/office/drawing/2014/main" id="{9DFB419F-021F-470E-9CEB-5B919BE201A8}"/>
              </a:ext>
            </a:extLst>
          </p:cNvPr>
          <p:cNvGrpSpPr/>
          <p:nvPr/>
        </p:nvGrpSpPr>
        <p:grpSpPr>
          <a:xfrm>
            <a:off x="10358465" y="6117689"/>
            <a:ext cx="489861" cy="432072"/>
            <a:chOff x="7654173" y="1965551"/>
            <a:chExt cx="230195" cy="20303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" name="Block Arc 28">
              <a:extLst>
                <a:ext uri="{FF2B5EF4-FFF2-40B4-BE49-F238E27FC236}">
                  <a16:creationId xmlns:a16="http://schemas.microsoft.com/office/drawing/2014/main" id="{743B9B2F-A30C-413B-B7F2-F27CBE6B14E5}"/>
                </a:ext>
              </a:extLst>
            </p:cNvPr>
            <p:cNvSpPr/>
            <p:nvPr/>
          </p:nvSpPr>
          <p:spPr>
            <a:xfrm rot="5400000" flipH="1">
              <a:off x="7733828" y="2018050"/>
              <a:ext cx="203039" cy="98041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solidFill>
              <a:schemeClr val="accent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28">
              <a:extLst>
                <a:ext uri="{FF2B5EF4-FFF2-40B4-BE49-F238E27FC236}">
                  <a16:creationId xmlns:a16="http://schemas.microsoft.com/office/drawing/2014/main" id="{D3CE0D8F-0049-465C-9DC0-BCF07F97176A}"/>
                </a:ext>
              </a:extLst>
            </p:cNvPr>
            <p:cNvSpPr/>
            <p:nvPr/>
          </p:nvSpPr>
          <p:spPr>
            <a:xfrm rot="5400000" flipH="1">
              <a:off x="7601675" y="2018050"/>
              <a:ext cx="203038" cy="98041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solidFill>
              <a:schemeClr val="accent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그룹 8">
            <a:extLst>
              <a:ext uri="{FF2B5EF4-FFF2-40B4-BE49-F238E27FC236}">
                <a16:creationId xmlns:a16="http://schemas.microsoft.com/office/drawing/2014/main" id="{FB9A0F49-02BF-409E-886A-CBB62C30DAD9}"/>
              </a:ext>
            </a:extLst>
          </p:cNvPr>
          <p:cNvGrpSpPr/>
          <p:nvPr/>
        </p:nvGrpSpPr>
        <p:grpSpPr>
          <a:xfrm>
            <a:off x="1671980" y="5038725"/>
            <a:ext cx="8864841" cy="1326933"/>
            <a:chOff x="2533699" y="5261221"/>
            <a:chExt cx="7104865" cy="1047287"/>
          </a:xfrm>
        </p:grpSpPr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154DD05F-77E6-4DCA-9E52-BD4E4AD1024D}"/>
                </a:ext>
              </a:extLst>
            </p:cNvPr>
            <p:cNvSpPr/>
            <p:nvPr/>
          </p:nvSpPr>
          <p:spPr>
            <a:xfrm>
              <a:off x="2826498" y="5261221"/>
              <a:ext cx="6812066" cy="655867"/>
            </a:xfrm>
            <a:custGeom>
              <a:avLst/>
              <a:gdLst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19050 h 847725"/>
                <a:gd name="connsiteX2" fmla="*/ 1847850 w 1847850"/>
                <a:gd name="connsiteY2" fmla="*/ 847725 h 847725"/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9525 h 847725"/>
                <a:gd name="connsiteX2" fmla="*/ 1847850 w 1847850"/>
                <a:gd name="connsiteY2" fmla="*/ 847725 h 847725"/>
                <a:gd name="connsiteX0" fmla="*/ 0 w 1865022"/>
                <a:gd name="connsiteY0" fmla="*/ 9525 h 857250"/>
                <a:gd name="connsiteX1" fmla="*/ 1865022 w 1865022"/>
                <a:gd name="connsiteY1" fmla="*/ 0 h 857250"/>
                <a:gd name="connsiteX2" fmla="*/ 1847850 w 1865022"/>
                <a:gd name="connsiteY2" fmla="*/ 857250 h 857250"/>
                <a:gd name="connsiteX0" fmla="*/ 0 w 1856436"/>
                <a:gd name="connsiteY0" fmla="*/ 0 h 847725"/>
                <a:gd name="connsiteX1" fmla="*/ 1856436 w 1856436"/>
                <a:gd name="connsiteY1" fmla="*/ 19050 h 847725"/>
                <a:gd name="connsiteX2" fmla="*/ 1847850 w 1856436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47850 w 1847850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13507 w 1847850"/>
                <a:gd name="connsiteY2" fmla="*/ 847725 h 847725"/>
                <a:gd name="connsiteX0" fmla="*/ 0 w 1822093"/>
                <a:gd name="connsiteY0" fmla="*/ 0 h 847725"/>
                <a:gd name="connsiteX1" fmla="*/ 1822093 w 1822093"/>
                <a:gd name="connsiteY1" fmla="*/ 28575 h 847725"/>
                <a:gd name="connsiteX2" fmla="*/ 1813507 w 1822093"/>
                <a:gd name="connsiteY2" fmla="*/ 847725 h 847725"/>
                <a:gd name="connsiteX0" fmla="*/ 0 w 1796336"/>
                <a:gd name="connsiteY0" fmla="*/ 0 h 828675"/>
                <a:gd name="connsiteX1" fmla="*/ 1796336 w 1796336"/>
                <a:gd name="connsiteY1" fmla="*/ 9525 h 828675"/>
                <a:gd name="connsiteX2" fmla="*/ 1787750 w 1796336"/>
                <a:gd name="connsiteY2" fmla="*/ 828675 h 828675"/>
                <a:gd name="connsiteX0" fmla="*/ 0 w 1787750"/>
                <a:gd name="connsiteY0" fmla="*/ 0 h 828675"/>
                <a:gd name="connsiteX1" fmla="*/ 1787750 w 1787750"/>
                <a:gd name="connsiteY1" fmla="*/ 0 h 828675"/>
                <a:gd name="connsiteX2" fmla="*/ 1787750 w 1787750"/>
                <a:gd name="connsiteY2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7750" h="828675">
                  <a:moveTo>
                    <a:pt x="0" y="0"/>
                  </a:moveTo>
                  <a:lnTo>
                    <a:pt x="1787750" y="0"/>
                  </a:lnTo>
                  <a:lnTo>
                    <a:pt x="1787750" y="828675"/>
                  </a:lnTo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7649687E-497A-457A-B8FE-6E2EC62F47B6}"/>
                </a:ext>
              </a:extLst>
            </p:cNvPr>
            <p:cNvSpPr/>
            <p:nvPr/>
          </p:nvSpPr>
          <p:spPr>
            <a:xfrm rot="10800000">
              <a:off x="2533699" y="5652641"/>
              <a:ext cx="6812066" cy="655867"/>
            </a:xfrm>
            <a:custGeom>
              <a:avLst/>
              <a:gdLst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19050 h 847725"/>
                <a:gd name="connsiteX2" fmla="*/ 1847850 w 1847850"/>
                <a:gd name="connsiteY2" fmla="*/ 847725 h 847725"/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9525 h 847725"/>
                <a:gd name="connsiteX2" fmla="*/ 1847850 w 1847850"/>
                <a:gd name="connsiteY2" fmla="*/ 847725 h 847725"/>
                <a:gd name="connsiteX0" fmla="*/ 0 w 1865022"/>
                <a:gd name="connsiteY0" fmla="*/ 9525 h 857250"/>
                <a:gd name="connsiteX1" fmla="*/ 1865022 w 1865022"/>
                <a:gd name="connsiteY1" fmla="*/ 0 h 857250"/>
                <a:gd name="connsiteX2" fmla="*/ 1847850 w 1865022"/>
                <a:gd name="connsiteY2" fmla="*/ 857250 h 857250"/>
                <a:gd name="connsiteX0" fmla="*/ 0 w 1856436"/>
                <a:gd name="connsiteY0" fmla="*/ 0 h 847725"/>
                <a:gd name="connsiteX1" fmla="*/ 1856436 w 1856436"/>
                <a:gd name="connsiteY1" fmla="*/ 19050 h 847725"/>
                <a:gd name="connsiteX2" fmla="*/ 1847850 w 1856436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47850 w 1847850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13507 w 1847850"/>
                <a:gd name="connsiteY2" fmla="*/ 847725 h 847725"/>
                <a:gd name="connsiteX0" fmla="*/ 0 w 1822093"/>
                <a:gd name="connsiteY0" fmla="*/ 0 h 847725"/>
                <a:gd name="connsiteX1" fmla="*/ 1822093 w 1822093"/>
                <a:gd name="connsiteY1" fmla="*/ 28575 h 847725"/>
                <a:gd name="connsiteX2" fmla="*/ 1813507 w 1822093"/>
                <a:gd name="connsiteY2" fmla="*/ 847725 h 847725"/>
                <a:gd name="connsiteX0" fmla="*/ 0 w 1796336"/>
                <a:gd name="connsiteY0" fmla="*/ 0 h 828675"/>
                <a:gd name="connsiteX1" fmla="*/ 1796336 w 1796336"/>
                <a:gd name="connsiteY1" fmla="*/ 9525 h 828675"/>
                <a:gd name="connsiteX2" fmla="*/ 1787750 w 1796336"/>
                <a:gd name="connsiteY2" fmla="*/ 828675 h 828675"/>
                <a:gd name="connsiteX0" fmla="*/ 0 w 1787750"/>
                <a:gd name="connsiteY0" fmla="*/ 0 h 828675"/>
                <a:gd name="connsiteX1" fmla="*/ 1787750 w 1787750"/>
                <a:gd name="connsiteY1" fmla="*/ 0 h 828675"/>
                <a:gd name="connsiteX2" fmla="*/ 1787750 w 1787750"/>
                <a:gd name="connsiteY2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7750" h="828675">
                  <a:moveTo>
                    <a:pt x="0" y="0"/>
                  </a:moveTo>
                  <a:lnTo>
                    <a:pt x="1787750" y="0"/>
                  </a:lnTo>
                  <a:lnTo>
                    <a:pt x="1787750" y="828675"/>
                  </a:lnTo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19F322-C368-4630-91EE-5FF49E50402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80AA47-2B2C-44D0-A86A-76229326D74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B93AC53-B865-4C9E-BCA0-2FACDB23FAE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77986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01F20F66-3AC8-47ED-BD9B-FF829CCC4646}"/>
              </a:ext>
            </a:extLst>
          </p:cNvPr>
          <p:cNvSpPr/>
          <p:nvPr/>
        </p:nvSpPr>
        <p:spPr>
          <a:xfrm>
            <a:off x="7485924" y="2350996"/>
            <a:ext cx="1656184" cy="3080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</a:rPr>
              <a:t>Content  Here</a:t>
            </a:r>
            <a:endParaRPr lang="ko-KR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088BA-4732-49E0-A012-951A4D14DA80}"/>
              </a:ext>
            </a:extLst>
          </p:cNvPr>
          <p:cNvSpPr txBox="1"/>
          <p:nvPr/>
        </p:nvSpPr>
        <p:spPr>
          <a:xfrm>
            <a:off x="7392145" y="2713485"/>
            <a:ext cx="398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Placeholder 9">
            <a:extLst>
              <a:ext uri="{FF2B5EF4-FFF2-40B4-BE49-F238E27FC236}">
                <a16:creationId xmlns:a16="http://schemas.microsoft.com/office/drawing/2014/main" id="{30ED554E-3294-4B33-AA81-B9AA87F52D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383787"/>
              </p:ext>
            </p:extLst>
          </p:nvPr>
        </p:nvGraphicFramePr>
        <p:xfrm>
          <a:off x="896816" y="1670541"/>
          <a:ext cx="6495329" cy="436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직사각형 12">
            <a:extLst>
              <a:ext uri="{FF2B5EF4-FFF2-40B4-BE49-F238E27FC236}">
                <a16:creationId xmlns:a16="http://schemas.microsoft.com/office/drawing/2014/main" id="{42FAEB01-B40B-43DE-8BCA-8D404951C543}"/>
              </a:ext>
            </a:extLst>
          </p:cNvPr>
          <p:cNvSpPr/>
          <p:nvPr/>
        </p:nvSpPr>
        <p:spPr>
          <a:xfrm>
            <a:off x="7485923" y="4096743"/>
            <a:ext cx="1656184" cy="3080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</a:rPr>
              <a:t>Content  Here</a:t>
            </a:r>
            <a:endParaRPr lang="ko-KR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731871-F7A5-48E2-940A-DF01745F03B6}"/>
              </a:ext>
            </a:extLst>
          </p:cNvPr>
          <p:cNvSpPr txBox="1"/>
          <p:nvPr/>
        </p:nvSpPr>
        <p:spPr>
          <a:xfrm>
            <a:off x="7392144" y="4459232"/>
            <a:ext cx="398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6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7A0144-A016-4E72-AC25-0EBB754DD22D}"/>
              </a:ext>
            </a:extLst>
          </p:cNvPr>
          <p:cNvGrpSpPr/>
          <p:nvPr/>
        </p:nvGrpSpPr>
        <p:grpSpPr>
          <a:xfrm>
            <a:off x="6052568" y="1778264"/>
            <a:ext cx="68958" cy="4283174"/>
            <a:chOff x="4283968" y="1628800"/>
            <a:chExt cx="68958" cy="42831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B020E37-4E66-4BAA-82AA-B286DC2B4AD1}"/>
                </a:ext>
              </a:extLst>
            </p:cNvPr>
            <p:cNvSpPr/>
            <p:nvPr/>
          </p:nvSpPr>
          <p:spPr>
            <a:xfrm>
              <a:off x="4283968" y="1628800"/>
              <a:ext cx="68958" cy="826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7A88A9-8374-411E-A1AF-DB963524FCFA}"/>
                </a:ext>
              </a:extLst>
            </p:cNvPr>
            <p:cNvSpPr/>
            <p:nvPr/>
          </p:nvSpPr>
          <p:spPr>
            <a:xfrm>
              <a:off x="4283968" y="2492896"/>
              <a:ext cx="68958" cy="8267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609AEC-D3E1-4835-BBEB-25A883D316D2}"/>
                </a:ext>
              </a:extLst>
            </p:cNvPr>
            <p:cNvSpPr/>
            <p:nvPr/>
          </p:nvSpPr>
          <p:spPr>
            <a:xfrm>
              <a:off x="4283968" y="3356992"/>
              <a:ext cx="68958" cy="8267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CA262A-5B7E-48F3-A2EF-78C0E17FD0DC}"/>
                </a:ext>
              </a:extLst>
            </p:cNvPr>
            <p:cNvSpPr/>
            <p:nvPr/>
          </p:nvSpPr>
          <p:spPr>
            <a:xfrm>
              <a:off x="4283968" y="4221088"/>
              <a:ext cx="68958" cy="8267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F333E6-36B0-44F8-9401-2EA0785E15C9}"/>
                </a:ext>
              </a:extLst>
            </p:cNvPr>
            <p:cNvSpPr/>
            <p:nvPr/>
          </p:nvSpPr>
          <p:spPr>
            <a:xfrm>
              <a:off x="4283968" y="5085184"/>
              <a:ext cx="68958" cy="826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FA2AF8-0B61-41D7-85EF-7D3B1B520D08}"/>
              </a:ext>
            </a:extLst>
          </p:cNvPr>
          <p:cNvCxnSpPr/>
          <p:nvPr/>
        </p:nvCxnSpPr>
        <p:spPr>
          <a:xfrm>
            <a:off x="6268591" y="2191659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76EFEE-9073-4EB9-B5A2-DF41C80EAB76}"/>
              </a:ext>
            </a:extLst>
          </p:cNvPr>
          <p:cNvCxnSpPr/>
          <p:nvPr/>
        </p:nvCxnSpPr>
        <p:spPr>
          <a:xfrm>
            <a:off x="6268591" y="3937070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CD7E99-A054-48FF-9C1A-0C3DE16B0A35}"/>
              </a:ext>
            </a:extLst>
          </p:cNvPr>
          <p:cNvCxnSpPr/>
          <p:nvPr/>
        </p:nvCxnSpPr>
        <p:spPr>
          <a:xfrm>
            <a:off x="6268591" y="5682481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101943-8D45-48C6-B5D6-4CE44488D968}"/>
              </a:ext>
            </a:extLst>
          </p:cNvPr>
          <p:cNvCxnSpPr/>
          <p:nvPr/>
        </p:nvCxnSpPr>
        <p:spPr>
          <a:xfrm>
            <a:off x="5519936" y="4770255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E4981E5-6C0D-4067-8F42-F28E9756DD64}"/>
              </a:ext>
            </a:extLst>
          </p:cNvPr>
          <p:cNvSpPr/>
          <p:nvPr/>
        </p:nvSpPr>
        <p:spPr>
          <a:xfrm>
            <a:off x="4411243" y="2656260"/>
            <a:ext cx="826791" cy="826791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D63278-8BE8-406F-AB2F-049AEB1970F9}"/>
              </a:ext>
            </a:extLst>
          </p:cNvPr>
          <p:cNvCxnSpPr/>
          <p:nvPr/>
        </p:nvCxnSpPr>
        <p:spPr>
          <a:xfrm>
            <a:off x="5519936" y="3071114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8">
            <a:extLst>
              <a:ext uri="{FF2B5EF4-FFF2-40B4-BE49-F238E27FC236}">
                <a16:creationId xmlns:a16="http://schemas.microsoft.com/office/drawing/2014/main" id="{4EBD0B6C-176E-4D3F-B81A-42BB28C9FB26}"/>
              </a:ext>
            </a:extLst>
          </p:cNvPr>
          <p:cNvGrpSpPr/>
          <p:nvPr/>
        </p:nvGrpSpPr>
        <p:grpSpPr>
          <a:xfrm>
            <a:off x="803738" y="2595761"/>
            <a:ext cx="3425502" cy="897285"/>
            <a:chOff x="222945" y="2305923"/>
            <a:chExt cx="2563713" cy="8972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9758B7-39F7-4B1A-AED4-10D9EE15F14E}"/>
                </a:ext>
              </a:extLst>
            </p:cNvPr>
            <p:cNvSpPr txBox="1"/>
            <p:nvPr/>
          </p:nvSpPr>
          <p:spPr>
            <a:xfrm>
              <a:off x="222945" y="2305923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C511C8-CDE2-4692-86D7-11393431D163}"/>
                </a:ext>
              </a:extLst>
            </p:cNvPr>
            <p:cNvSpPr txBox="1"/>
            <p:nvPr/>
          </p:nvSpPr>
          <p:spPr>
            <a:xfrm>
              <a:off x="222945" y="2556877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7D2686DD-9BC7-4CEA-AD7A-591923203462}"/>
              </a:ext>
            </a:extLst>
          </p:cNvPr>
          <p:cNvSpPr/>
          <p:nvPr/>
        </p:nvSpPr>
        <p:spPr>
          <a:xfrm>
            <a:off x="6916665" y="1772138"/>
            <a:ext cx="826791" cy="8267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그룹 7">
            <a:extLst>
              <a:ext uri="{FF2B5EF4-FFF2-40B4-BE49-F238E27FC236}">
                <a16:creationId xmlns:a16="http://schemas.microsoft.com/office/drawing/2014/main" id="{38556DFE-B05D-4A9F-A424-7A51091BE3B6}"/>
              </a:ext>
            </a:extLst>
          </p:cNvPr>
          <p:cNvGrpSpPr/>
          <p:nvPr/>
        </p:nvGrpSpPr>
        <p:grpSpPr>
          <a:xfrm>
            <a:off x="7887472" y="1721139"/>
            <a:ext cx="3425502" cy="897285"/>
            <a:chOff x="6328767" y="1465734"/>
            <a:chExt cx="2563713" cy="8972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9266D0-9C60-4547-A191-F78EB6D9213E}"/>
                </a:ext>
              </a:extLst>
            </p:cNvPr>
            <p:cNvSpPr txBox="1"/>
            <p:nvPr/>
          </p:nvSpPr>
          <p:spPr>
            <a:xfrm>
              <a:off x="6328767" y="146573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47E8BB-BC4F-4BA8-9641-B2D64DFB2600}"/>
                </a:ext>
              </a:extLst>
            </p:cNvPr>
            <p:cNvSpPr txBox="1"/>
            <p:nvPr/>
          </p:nvSpPr>
          <p:spPr>
            <a:xfrm>
              <a:off x="6328767" y="1716688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C8A5C13-C07C-4BFC-9112-5158DBA99DB3}"/>
              </a:ext>
            </a:extLst>
          </p:cNvPr>
          <p:cNvSpPr/>
          <p:nvPr/>
        </p:nvSpPr>
        <p:spPr>
          <a:xfrm>
            <a:off x="4411243" y="4355401"/>
            <a:ext cx="826791" cy="826791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그룹 10">
            <a:extLst>
              <a:ext uri="{FF2B5EF4-FFF2-40B4-BE49-F238E27FC236}">
                <a16:creationId xmlns:a16="http://schemas.microsoft.com/office/drawing/2014/main" id="{8A21FB16-DA25-404C-A555-FA42E2A93B76}"/>
              </a:ext>
            </a:extLst>
          </p:cNvPr>
          <p:cNvGrpSpPr/>
          <p:nvPr/>
        </p:nvGrpSpPr>
        <p:grpSpPr>
          <a:xfrm>
            <a:off x="803738" y="4344005"/>
            <a:ext cx="3425502" cy="897285"/>
            <a:chOff x="222945" y="4005064"/>
            <a:chExt cx="2563713" cy="89728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79D7EC-0032-45D9-BE77-0D915199862D}"/>
                </a:ext>
              </a:extLst>
            </p:cNvPr>
            <p:cNvSpPr txBox="1"/>
            <p:nvPr/>
          </p:nvSpPr>
          <p:spPr>
            <a:xfrm>
              <a:off x="222945" y="400506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06909E-7CCC-4812-B0F6-61BB19844FA1}"/>
                </a:ext>
              </a:extLst>
            </p:cNvPr>
            <p:cNvSpPr txBox="1"/>
            <p:nvPr/>
          </p:nvSpPr>
          <p:spPr>
            <a:xfrm>
              <a:off x="222945" y="4256018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C40348A7-04A5-42E7-93C1-E603C168A49C}"/>
              </a:ext>
            </a:extLst>
          </p:cNvPr>
          <p:cNvSpPr/>
          <p:nvPr/>
        </p:nvSpPr>
        <p:spPr>
          <a:xfrm>
            <a:off x="6916665" y="5269087"/>
            <a:ext cx="826791" cy="8267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그룹 1">
            <a:extLst>
              <a:ext uri="{FF2B5EF4-FFF2-40B4-BE49-F238E27FC236}">
                <a16:creationId xmlns:a16="http://schemas.microsoft.com/office/drawing/2014/main" id="{73D52C59-694F-4198-A751-23D3ED5BF603}"/>
              </a:ext>
            </a:extLst>
          </p:cNvPr>
          <p:cNvGrpSpPr/>
          <p:nvPr/>
        </p:nvGrpSpPr>
        <p:grpSpPr>
          <a:xfrm>
            <a:off x="7887472" y="5217627"/>
            <a:ext cx="3425502" cy="897285"/>
            <a:chOff x="6328767" y="4956556"/>
            <a:chExt cx="2563713" cy="8972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ABA892-DC6E-4ABA-9144-D0774AF1306E}"/>
                </a:ext>
              </a:extLst>
            </p:cNvPr>
            <p:cNvSpPr txBox="1"/>
            <p:nvPr/>
          </p:nvSpPr>
          <p:spPr>
            <a:xfrm>
              <a:off x="6328767" y="4956556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707C40-62EF-4FCE-928A-1D9A4FB3149D}"/>
                </a:ext>
              </a:extLst>
            </p:cNvPr>
            <p:cNvSpPr txBox="1"/>
            <p:nvPr/>
          </p:nvSpPr>
          <p:spPr>
            <a:xfrm>
              <a:off x="6328767" y="5207510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FD470932-55DB-44B8-8179-C42F1C69B354}"/>
              </a:ext>
            </a:extLst>
          </p:cNvPr>
          <p:cNvSpPr/>
          <p:nvPr/>
        </p:nvSpPr>
        <p:spPr>
          <a:xfrm>
            <a:off x="6916665" y="3517549"/>
            <a:ext cx="826791" cy="826791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그룹 6">
            <a:extLst>
              <a:ext uri="{FF2B5EF4-FFF2-40B4-BE49-F238E27FC236}">
                <a16:creationId xmlns:a16="http://schemas.microsoft.com/office/drawing/2014/main" id="{097E3DDC-DEA4-44ED-B352-21B7F8733647}"/>
              </a:ext>
            </a:extLst>
          </p:cNvPr>
          <p:cNvGrpSpPr/>
          <p:nvPr/>
        </p:nvGrpSpPr>
        <p:grpSpPr>
          <a:xfrm>
            <a:off x="7887472" y="3469385"/>
            <a:ext cx="3425502" cy="897285"/>
            <a:chOff x="6328767" y="3211145"/>
            <a:chExt cx="2563713" cy="89728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177497-6DBB-4BBC-B9CB-06E15484E7BE}"/>
                </a:ext>
              </a:extLst>
            </p:cNvPr>
            <p:cNvSpPr txBox="1"/>
            <p:nvPr/>
          </p:nvSpPr>
          <p:spPr>
            <a:xfrm>
              <a:off x="6328767" y="3211145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5A5F81-27CA-4430-A779-912E23CFEE35}"/>
                </a:ext>
              </a:extLst>
            </p:cNvPr>
            <p:cNvSpPr txBox="1"/>
            <p:nvPr/>
          </p:nvSpPr>
          <p:spPr>
            <a:xfrm>
              <a:off x="6328767" y="3462099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B29F32C4-061D-45C3-98F4-2B8922380056}"/>
              </a:ext>
            </a:extLst>
          </p:cNvPr>
          <p:cNvSpPr/>
          <p:nvPr/>
        </p:nvSpPr>
        <p:spPr>
          <a:xfrm flipH="1">
            <a:off x="4657874" y="4595603"/>
            <a:ext cx="351336" cy="35133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88881065-0D16-4E76-9A45-78D2BFCEB685}"/>
              </a:ext>
            </a:extLst>
          </p:cNvPr>
          <p:cNvSpPr/>
          <p:nvPr/>
        </p:nvSpPr>
        <p:spPr>
          <a:xfrm rot="2700000">
            <a:off x="4709140" y="283233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1A1F037C-0D8B-4520-932F-0FE409C887EE}"/>
              </a:ext>
            </a:extLst>
          </p:cNvPr>
          <p:cNvSpPr/>
          <p:nvPr/>
        </p:nvSpPr>
        <p:spPr>
          <a:xfrm flipH="1">
            <a:off x="7129438" y="204277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074F37A8-3F38-4CA2-B23B-1DE9B1A4DD82}"/>
              </a:ext>
            </a:extLst>
          </p:cNvPr>
          <p:cNvSpPr/>
          <p:nvPr/>
        </p:nvSpPr>
        <p:spPr>
          <a:xfrm>
            <a:off x="7129438" y="37201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51">
            <a:extLst>
              <a:ext uri="{FF2B5EF4-FFF2-40B4-BE49-F238E27FC236}">
                <a16:creationId xmlns:a16="http://schemas.microsoft.com/office/drawing/2014/main" id="{30115854-AE1F-4DDC-A2EF-D4A30A0219EF}"/>
              </a:ext>
            </a:extLst>
          </p:cNvPr>
          <p:cNvSpPr/>
          <p:nvPr/>
        </p:nvSpPr>
        <p:spPr>
          <a:xfrm rot="16200000" flipH="1">
            <a:off x="7117217" y="5480800"/>
            <a:ext cx="419713" cy="39527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56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438122" y="2624539"/>
            <a:ext cx="4624130" cy="0"/>
          </a:xfrm>
          <a:prstGeom prst="straightConnector1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A061E892-0231-4C9F-AFCA-A754116AEFE1}"/>
              </a:ext>
            </a:extLst>
          </p:cNvPr>
          <p:cNvGrpSpPr/>
          <p:nvPr/>
        </p:nvGrpSpPr>
        <p:grpSpPr>
          <a:xfrm>
            <a:off x="6975883" y="3736778"/>
            <a:ext cx="4594794" cy="1855238"/>
            <a:chOff x="6975883" y="3736778"/>
            <a:chExt cx="4594794" cy="1855238"/>
          </a:xfrm>
        </p:grpSpPr>
        <p:sp>
          <p:nvSpPr>
            <p:cNvPr id="9" name="TextBox 8"/>
            <p:cNvSpPr txBox="1"/>
            <p:nvPr/>
          </p:nvSpPr>
          <p:spPr>
            <a:xfrm>
              <a:off x="6975883" y="4207021"/>
              <a:ext cx="4594794" cy="1384995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75883" y="3736778"/>
              <a:ext cx="4594794" cy="307777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3" name="Text Placeholder 13"/>
          <p:cNvSpPr txBox="1">
            <a:spLocks/>
          </p:cNvSpPr>
          <p:nvPr/>
        </p:nvSpPr>
        <p:spPr>
          <a:xfrm>
            <a:off x="6975883" y="337341"/>
            <a:ext cx="3620566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FD6D2-93D2-4616-973B-E1B8F607943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663EC6-82DC-49CB-A36E-D26C88191EC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245382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DBE2775C-BEFB-4FBB-992F-FCB9F5E4ED16}"/>
              </a:ext>
            </a:extLst>
          </p:cNvPr>
          <p:cNvSpPr txBox="1">
            <a:spLocks/>
          </p:cNvSpPr>
          <p:nvPr/>
        </p:nvSpPr>
        <p:spPr>
          <a:xfrm>
            <a:off x="908539" y="3376999"/>
            <a:ext cx="2160000" cy="289299"/>
          </a:xfrm>
          <a:prstGeom prst="rect">
            <a:avLst/>
          </a:prstGeom>
          <a:solidFill>
            <a:schemeClr val="accent1">
              <a:alpha val="70000"/>
            </a:schemeClr>
          </a:solidFill>
          <a:ln w="19050">
            <a:solidFill>
              <a:schemeClr val="accent1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88663326-D435-4E14-8A0F-474EFAEDE157}"/>
              </a:ext>
            </a:extLst>
          </p:cNvPr>
          <p:cNvSpPr txBox="1">
            <a:spLocks/>
          </p:cNvSpPr>
          <p:nvPr/>
        </p:nvSpPr>
        <p:spPr>
          <a:xfrm>
            <a:off x="908539" y="4431999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5" name="자유형 115">
            <a:extLst>
              <a:ext uri="{FF2B5EF4-FFF2-40B4-BE49-F238E27FC236}">
                <a16:creationId xmlns:a16="http://schemas.microsoft.com/office/drawing/2014/main" id="{5029CBE0-1654-469E-8A9E-7897CC0C9872}"/>
              </a:ext>
            </a:extLst>
          </p:cNvPr>
          <p:cNvSpPr/>
          <p:nvPr/>
        </p:nvSpPr>
        <p:spPr>
          <a:xfrm>
            <a:off x="1988540" y="3099707"/>
            <a:ext cx="8236462" cy="174172"/>
          </a:xfrm>
          <a:custGeom>
            <a:avLst/>
            <a:gdLst>
              <a:gd name="connsiteX0" fmla="*/ 0 w 6433457"/>
              <a:gd name="connsiteY0" fmla="*/ 152400 h 174172"/>
              <a:gd name="connsiteX1" fmla="*/ 0 w 6433457"/>
              <a:gd name="connsiteY1" fmla="*/ 0 h 174172"/>
              <a:gd name="connsiteX2" fmla="*/ 6433457 w 6433457"/>
              <a:gd name="connsiteY2" fmla="*/ 0 h 174172"/>
              <a:gd name="connsiteX3" fmla="*/ 6433457 w 6433457"/>
              <a:gd name="connsiteY3" fmla="*/ 174172 h 1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3457" h="174172">
                <a:moveTo>
                  <a:pt x="0" y="152400"/>
                </a:moveTo>
                <a:lnTo>
                  <a:pt x="0" y="0"/>
                </a:lnTo>
                <a:lnTo>
                  <a:pt x="6433457" y="0"/>
                </a:lnTo>
                <a:lnTo>
                  <a:pt x="6433457" y="174172"/>
                </a:lnTo>
              </a:path>
            </a:pathLst>
          </a:cu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116">
            <a:extLst>
              <a:ext uri="{FF2B5EF4-FFF2-40B4-BE49-F238E27FC236}">
                <a16:creationId xmlns:a16="http://schemas.microsoft.com/office/drawing/2014/main" id="{75137C04-DC42-4819-B95F-B620BFABBABF}"/>
              </a:ext>
            </a:extLst>
          </p:cNvPr>
          <p:cNvSpPr/>
          <p:nvPr/>
        </p:nvSpPr>
        <p:spPr>
          <a:xfrm>
            <a:off x="6080611" y="2581142"/>
            <a:ext cx="67721" cy="540000"/>
          </a:xfrm>
          <a:custGeom>
            <a:avLst/>
            <a:gdLst>
              <a:gd name="connsiteX0" fmla="*/ 0 w 0"/>
              <a:gd name="connsiteY0" fmla="*/ 0 h 293914"/>
              <a:gd name="connsiteX1" fmla="*/ 0 w 0"/>
              <a:gd name="connsiteY1" fmla="*/ 293914 h 2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93914">
                <a:moveTo>
                  <a:pt x="0" y="0"/>
                </a:moveTo>
                <a:lnTo>
                  <a:pt x="0" y="293914"/>
                </a:lnTo>
              </a:path>
            </a:pathLst>
          </a:cu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7" name="자유형 117">
            <a:extLst>
              <a:ext uri="{FF2B5EF4-FFF2-40B4-BE49-F238E27FC236}">
                <a16:creationId xmlns:a16="http://schemas.microsoft.com/office/drawing/2014/main" id="{CCDEACA3-E76E-4689-973A-53D0343EFA4D}"/>
              </a:ext>
            </a:extLst>
          </p:cNvPr>
          <p:cNvSpPr/>
          <p:nvPr/>
        </p:nvSpPr>
        <p:spPr>
          <a:xfrm>
            <a:off x="4734027" y="3099708"/>
            <a:ext cx="0" cy="163286"/>
          </a:xfrm>
          <a:custGeom>
            <a:avLst/>
            <a:gdLst>
              <a:gd name="connsiteX0" fmla="*/ 0 w 0"/>
              <a:gd name="connsiteY0" fmla="*/ 0 h 163286"/>
              <a:gd name="connsiteX1" fmla="*/ 0 w 0"/>
              <a:gd name="connsiteY1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3286">
                <a:moveTo>
                  <a:pt x="0" y="0"/>
                </a:moveTo>
                <a:lnTo>
                  <a:pt x="0" y="163286"/>
                </a:lnTo>
              </a:path>
            </a:pathLst>
          </a:cu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8" name="자유형 118">
            <a:extLst>
              <a:ext uri="{FF2B5EF4-FFF2-40B4-BE49-F238E27FC236}">
                <a16:creationId xmlns:a16="http://schemas.microsoft.com/office/drawing/2014/main" id="{EE4A7F22-2A52-4E93-9AE4-670B1A4E2575}"/>
              </a:ext>
            </a:extLst>
          </p:cNvPr>
          <p:cNvSpPr/>
          <p:nvPr/>
        </p:nvSpPr>
        <p:spPr>
          <a:xfrm>
            <a:off x="7479515" y="3096394"/>
            <a:ext cx="0" cy="163286"/>
          </a:xfrm>
          <a:custGeom>
            <a:avLst/>
            <a:gdLst>
              <a:gd name="connsiteX0" fmla="*/ 0 w 0"/>
              <a:gd name="connsiteY0" fmla="*/ 0 h 163286"/>
              <a:gd name="connsiteX1" fmla="*/ 0 w 0"/>
              <a:gd name="connsiteY1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3286">
                <a:moveTo>
                  <a:pt x="0" y="0"/>
                </a:moveTo>
                <a:lnTo>
                  <a:pt x="0" y="163286"/>
                </a:lnTo>
              </a:path>
            </a:pathLst>
          </a:cu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80FAB8E6-A2B5-4FB1-B173-84661B174DD2}"/>
              </a:ext>
            </a:extLst>
          </p:cNvPr>
          <p:cNvSpPr txBox="1">
            <a:spLocks/>
          </p:cNvSpPr>
          <p:nvPr/>
        </p:nvSpPr>
        <p:spPr>
          <a:xfrm>
            <a:off x="908539" y="4864047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8F703AE0-CA0D-4B3C-A8A5-3108F9D14FA8}"/>
              </a:ext>
            </a:extLst>
          </p:cNvPr>
          <p:cNvSpPr txBox="1">
            <a:spLocks/>
          </p:cNvSpPr>
          <p:nvPr/>
        </p:nvSpPr>
        <p:spPr>
          <a:xfrm>
            <a:off x="908539" y="5288597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390C7D35-F9E3-450D-A2F8-46E8CFF28F0E}"/>
              </a:ext>
            </a:extLst>
          </p:cNvPr>
          <p:cNvSpPr txBox="1">
            <a:spLocks/>
          </p:cNvSpPr>
          <p:nvPr/>
        </p:nvSpPr>
        <p:spPr>
          <a:xfrm>
            <a:off x="908539" y="5713147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12" name="자유형 122">
            <a:extLst>
              <a:ext uri="{FF2B5EF4-FFF2-40B4-BE49-F238E27FC236}">
                <a16:creationId xmlns:a16="http://schemas.microsoft.com/office/drawing/2014/main" id="{0D3BCACA-2EE1-4A29-BE15-9577A4EE8965}"/>
              </a:ext>
            </a:extLst>
          </p:cNvPr>
          <p:cNvSpPr/>
          <p:nvPr/>
        </p:nvSpPr>
        <p:spPr>
          <a:xfrm>
            <a:off x="1988539" y="4042682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B3C35E47-AF6C-497C-8DD6-1B94F1E6ACB2}"/>
              </a:ext>
            </a:extLst>
          </p:cNvPr>
          <p:cNvSpPr txBox="1">
            <a:spLocks/>
          </p:cNvSpPr>
          <p:nvPr/>
        </p:nvSpPr>
        <p:spPr>
          <a:xfrm>
            <a:off x="9145003" y="4454514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AC8BD172-CBFE-458A-9E82-1847E2702BA1}"/>
              </a:ext>
            </a:extLst>
          </p:cNvPr>
          <p:cNvSpPr txBox="1">
            <a:spLocks/>
          </p:cNvSpPr>
          <p:nvPr/>
        </p:nvSpPr>
        <p:spPr>
          <a:xfrm>
            <a:off x="9145003" y="4886562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B8636352-2A47-4474-96D8-3368622287E5}"/>
              </a:ext>
            </a:extLst>
          </p:cNvPr>
          <p:cNvSpPr txBox="1">
            <a:spLocks/>
          </p:cNvSpPr>
          <p:nvPr/>
        </p:nvSpPr>
        <p:spPr>
          <a:xfrm>
            <a:off x="9145003" y="5311112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283F1914-B40C-4A6E-AA85-519ED5E2B439}"/>
              </a:ext>
            </a:extLst>
          </p:cNvPr>
          <p:cNvSpPr txBox="1">
            <a:spLocks/>
          </p:cNvSpPr>
          <p:nvPr/>
        </p:nvSpPr>
        <p:spPr>
          <a:xfrm>
            <a:off x="9145003" y="5735662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17" name="자유형 137">
            <a:extLst>
              <a:ext uri="{FF2B5EF4-FFF2-40B4-BE49-F238E27FC236}">
                <a16:creationId xmlns:a16="http://schemas.microsoft.com/office/drawing/2014/main" id="{59A92DF5-23F5-449D-BD2E-F2D55070973F}"/>
              </a:ext>
            </a:extLst>
          </p:cNvPr>
          <p:cNvSpPr/>
          <p:nvPr/>
        </p:nvSpPr>
        <p:spPr>
          <a:xfrm>
            <a:off x="10225003" y="4065197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8" name="자유형 139">
            <a:extLst>
              <a:ext uri="{FF2B5EF4-FFF2-40B4-BE49-F238E27FC236}">
                <a16:creationId xmlns:a16="http://schemas.microsoft.com/office/drawing/2014/main" id="{D0177142-0748-4AA5-8FC7-D24EA7F4FED2}"/>
              </a:ext>
            </a:extLst>
          </p:cNvPr>
          <p:cNvSpPr/>
          <p:nvPr/>
        </p:nvSpPr>
        <p:spPr>
          <a:xfrm>
            <a:off x="6076322" y="2580383"/>
            <a:ext cx="1869203" cy="250371"/>
          </a:xfrm>
          <a:custGeom>
            <a:avLst/>
            <a:gdLst>
              <a:gd name="connsiteX0" fmla="*/ 0 w 1012372"/>
              <a:gd name="connsiteY0" fmla="*/ 250371 h 250371"/>
              <a:gd name="connsiteX1" fmla="*/ 859972 w 1012372"/>
              <a:gd name="connsiteY1" fmla="*/ 250371 h 250371"/>
              <a:gd name="connsiteX2" fmla="*/ 859972 w 1012372"/>
              <a:gd name="connsiteY2" fmla="*/ 10885 h 250371"/>
              <a:gd name="connsiteX3" fmla="*/ 1012372 w 1012372"/>
              <a:gd name="connsiteY3" fmla="*/ 10885 h 250371"/>
              <a:gd name="connsiteX4" fmla="*/ 1012372 w 1012372"/>
              <a:gd name="connsiteY4" fmla="*/ 0 h 2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2" h="250371">
                <a:moveTo>
                  <a:pt x="0" y="250371"/>
                </a:moveTo>
                <a:lnTo>
                  <a:pt x="859972" y="250371"/>
                </a:lnTo>
                <a:lnTo>
                  <a:pt x="859972" y="10885"/>
                </a:lnTo>
                <a:lnTo>
                  <a:pt x="1012372" y="10885"/>
                </a:lnTo>
                <a:lnTo>
                  <a:pt x="1012372" y="0"/>
                </a:lnTo>
              </a:path>
            </a:pathLst>
          </a:custGeom>
          <a:ln w="1905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C4C9F3FB-A1F0-408C-96EC-F9EB5E210844}"/>
              </a:ext>
            </a:extLst>
          </p:cNvPr>
          <p:cNvSpPr txBox="1">
            <a:spLocks/>
          </p:cNvSpPr>
          <p:nvPr/>
        </p:nvSpPr>
        <p:spPr>
          <a:xfrm>
            <a:off x="908539" y="3661685"/>
            <a:ext cx="2160000" cy="289299"/>
          </a:xfrm>
          <a:prstGeom prst="rect">
            <a:avLst/>
          </a:prstGeom>
          <a:ln w="19050">
            <a:solidFill>
              <a:schemeClr val="accent1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FA11E67D-E67C-4420-90F0-07D047369F3C}"/>
              </a:ext>
            </a:extLst>
          </p:cNvPr>
          <p:cNvSpPr txBox="1">
            <a:spLocks/>
          </p:cNvSpPr>
          <p:nvPr/>
        </p:nvSpPr>
        <p:spPr>
          <a:xfrm>
            <a:off x="3654027" y="4439504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491246AA-1029-4BE3-AC49-77001FAE58F2}"/>
              </a:ext>
            </a:extLst>
          </p:cNvPr>
          <p:cNvSpPr txBox="1">
            <a:spLocks/>
          </p:cNvSpPr>
          <p:nvPr/>
        </p:nvSpPr>
        <p:spPr>
          <a:xfrm>
            <a:off x="3654027" y="4871552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2381DF9A-F7C1-480B-AB34-49F6082714AF}"/>
              </a:ext>
            </a:extLst>
          </p:cNvPr>
          <p:cNvSpPr txBox="1">
            <a:spLocks/>
          </p:cNvSpPr>
          <p:nvPr/>
        </p:nvSpPr>
        <p:spPr>
          <a:xfrm>
            <a:off x="3654027" y="5296102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41EFF5C7-01E8-497B-86E8-C0FE6CFB64A7}"/>
              </a:ext>
            </a:extLst>
          </p:cNvPr>
          <p:cNvSpPr txBox="1">
            <a:spLocks/>
          </p:cNvSpPr>
          <p:nvPr/>
        </p:nvSpPr>
        <p:spPr>
          <a:xfrm>
            <a:off x="3654027" y="5720652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24" name="자유형 127">
            <a:extLst>
              <a:ext uri="{FF2B5EF4-FFF2-40B4-BE49-F238E27FC236}">
                <a16:creationId xmlns:a16="http://schemas.microsoft.com/office/drawing/2014/main" id="{212624B9-4131-4F82-A416-383950C03F41}"/>
              </a:ext>
            </a:extLst>
          </p:cNvPr>
          <p:cNvSpPr/>
          <p:nvPr/>
        </p:nvSpPr>
        <p:spPr>
          <a:xfrm>
            <a:off x="4734027" y="4050187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822FACC0-8DCE-4884-91FA-8928DB833C20}"/>
              </a:ext>
            </a:extLst>
          </p:cNvPr>
          <p:cNvSpPr txBox="1">
            <a:spLocks/>
          </p:cNvSpPr>
          <p:nvPr/>
        </p:nvSpPr>
        <p:spPr>
          <a:xfrm>
            <a:off x="3654027" y="3382424"/>
            <a:ext cx="2160000" cy="289299"/>
          </a:xfrm>
          <a:prstGeom prst="rect">
            <a:avLst/>
          </a:prstGeom>
          <a:solidFill>
            <a:schemeClr val="accent2">
              <a:alpha val="70000"/>
            </a:schemeClr>
          </a:solidFill>
          <a:ln w="19050">
            <a:solidFill>
              <a:schemeClr val="accent2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0BC7FFE3-6E37-4A42-9B64-17F5508D01B5}"/>
              </a:ext>
            </a:extLst>
          </p:cNvPr>
          <p:cNvSpPr txBox="1">
            <a:spLocks/>
          </p:cNvSpPr>
          <p:nvPr/>
        </p:nvSpPr>
        <p:spPr>
          <a:xfrm>
            <a:off x="3654027" y="3667110"/>
            <a:ext cx="2160000" cy="289299"/>
          </a:xfrm>
          <a:prstGeom prst="rect">
            <a:avLst/>
          </a:prstGeom>
          <a:ln w="19050">
            <a:solidFill>
              <a:schemeClr val="accent2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8ADFDBFF-629A-4A24-8B99-1E61621C569F}"/>
              </a:ext>
            </a:extLst>
          </p:cNvPr>
          <p:cNvSpPr txBox="1">
            <a:spLocks/>
          </p:cNvSpPr>
          <p:nvPr/>
        </p:nvSpPr>
        <p:spPr>
          <a:xfrm>
            <a:off x="6399515" y="4447009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286ABDF3-964E-41E0-926C-9B025D7CFF40}"/>
              </a:ext>
            </a:extLst>
          </p:cNvPr>
          <p:cNvSpPr txBox="1">
            <a:spLocks/>
          </p:cNvSpPr>
          <p:nvPr/>
        </p:nvSpPr>
        <p:spPr>
          <a:xfrm>
            <a:off x="6399515" y="4879057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1A4B8ECD-EF81-4C2C-AE1E-B7CB086EC93A}"/>
              </a:ext>
            </a:extLst>
          </p:cNvPr>
          <p:cNvSpPr txBox="1">
            <a:spLocks/>
          </p:cNvSpPr>
          <p:nvPr/>
        </p:nvSpPr>
        <p:spPr>
          <a:xfrm>
            <a:off x="6399515" y="5303607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30" name="Text Placeholder 32">
            <a:extLst>
              <a:ext uri="{FF2B5EF4-FFF2-40B4-BE49-F238E27FC236}">
                <a16:creationId xmlns:a16="http://schemas.microsoft.com/office/drawing/2014/main" id="{C6ADBCF6-27EA-46CB-A887-21D79ABB3F86}"/>
              </a:ext>
            </a:extLst>
          </p:cNvPr>
          <p:cNvSpPr txBox="1">
            <a:spLocks/>
          </p:cNvSpPr>
          <p:nvPr/>
        </p:nvSpPr>
        <p:spPr>
          <a:xfrm>
            <a:off x="6399515" y="5728157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31" name="자유형 132">
            <a:extLst>
              <a:ext uri="{FF2B5EF4-FFF2-40B4-BE49-F238E27FC236}">
                <a16:creationId xmlns:a16="http://schemas.microsoft.com/office/drawing/2014/main" id="{6C0FBD0D-34E9-43F0-9489-6F62A272433D}"/>
              </a:ext>
            </a:extLst>
          </p:cNvPr>
          <p:cNvSpPr/>
          <p:nvPr/>
        </p:nvSpPr>
        <p:spPr>
          <a:xfrm>
            <a:off x="7479515" y="4057692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2" name="Text Placeholder 32">
            <a:extLst>
              <a:ext uri="{FF2B5EF4-FFF2-40B4-BE49-F238E27FC236}">
                <a16:creationId xmlns:a16="http://schemas.microsoft.com/office/drawing/2014/main" id="{C4008970-88C9-49C2-BFCA-70E7B62BDBCC}"/>
              </a:ext>
            </a:extLst>
          </p:cNvPr>
          <p:cNvSpPr txBox="1">
            <a:spLocks/>
          </p:cNvSpPr>
          <p:nvPr/>
        </p:nvSpPr>
        <p:spPr>
          <a:xfrm>
            <a:off x="6399515" y="3387849"/>
            <a:ext cx="2160000" cy="289299"/>
          </a:xfrm>
          <a:prstGeom prst="rect">
            <a:avLst/>
          </a:prstGeom>
          <a:solidFill>
            <a:schemeClr val="accent3">
              <a:alpha val="70000"/>
            </a:schemeClr>
          </a:solidFill>
          <a:ln w="19050">
            <a:solidFill>
              <a:schemeClr val="accent3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E30BA6B-464A-41B7-809C-3E0EBF3AE348}"/>
              </a:ext>
            </a:extLst>
          </p:cNvPr>
          <p:cNvSpPr txBox="1">
            <a:spLocks/>
          </p:cNvSpPr>
          <p:nvPr/>
        </p:nvSpPr>
        <p:spPr>
          <a:xfrm>
            <a:off x="6399515" y="3672535"/>
            <a:ext cx="2160000" cy="289299"/>
          </a:xfrm>
          <a:prstGeom prst="rect">
            <a:avLst/>
          </a:prstGeom>
          <a:ln w="19050">
            <a:solidFill>
              <a:schemeClr val="accent3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BDDA86F4-F4FC-42E4-9B8C-10B218B3E940}"/>
              </a:ext>
            </a:extLst>
          </p:cNvPr>
          <p:cNvSpPr txBox="1">
            <a:spLocks/>
          </p:cNvSpPr>
          <p:nvPr/>
        </p:nvSpPr>
        <p:spPr>
          <a:xfrm>
            <a:off x="9145003" y="3393274"/>
            <a:ext cx="2160000" cy="289299"/>
          </a:xfrm>
          <a:prstGeom prst="rect">
            <a:avLst/>
          </a:prstGeom>
          <a:solidFill>
            <a:schemeClr val="accent4">
              <a:alpha val="70000"/>
            </a:schemeClr>
          </a:solidFill>
          <a:ln w="19050">
            <a:solidFill>
              <a:schemeClr val="accent4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4D816004-0BB3-4269-ABFF-4987B5C6EEB2}"/>
              </a:ext>
            </a:extLst>
          </p:cNvPr>
          <p:cNvSpPr txBox="1">
            <a:spLocks/>
          </p:cNvSpPr>
          <p:nvPr/>
        </p:nvSpPr>
        <p:spPr>
          <a:xfrm>
            <a:off x="9145003" y="3677960"/>
            <a:ext cx="2160000" cy="289299"/>
          </a:xfrm>
          <a:prstGeom prst="rect">
            <a:avLst/>
          </a:prstGeom>
          <a:ln w="19050">
            <a:solidFill>
              <a:schemeClr val="accent4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1BBA0D11-7DFE-4DE0-AF54-65D4FF97E90E}"/>
              </a:ext>
            </a:extLst>
          </p:cNvPr>
          <p:cNvSpPr txBox="1">
            <a:spLocks/>
          </p:cNvSpPr>
          <p:nvPr/>
        </p:nvSpPr>
        <p:spPr>
          <a:xfrm>
            <a:off x="5007208" y="1866598"/>
            <a:ext cx="2160000" cy="289299"/>
          </a:xfrm>
          <a:prstGeom prst="rect">
            <a:avLst/>
          </a:prstGeom>
          <a:solidFill>
            <a:schemeClr val="accent1">
              <a:alpha val="70000"/>
            </a:schemeClr>
          </a:solidFill>
          <a:ln w="19050">
            <a:solidFill>
              <a:schemeClr val="accent1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CEO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3C9F6E56-6E8F-4E00-AFB2-61DEB7B69DD0}"/>
              </a:ext>
            </a:extLst>
          </p:cNvPr>
          <p:cNvSpPr txBox="1">
            <a:spLocks/>
          </p:cNvSpPr>
          <p:nvPr/>
        </p:nvSpPr>
        <p:spPr>
          <a:xfrm>
            <a:off x="5007208" y="2151284"/>
            <a:ext cx="2160000" cy="289299"/>
          </a:xfrm>
          <a:prstGeom prst="rect">
            <a:avLst/>
          </a:prstGeom>
          <a:ln w="19050">
            <a:solidFill>
              <a:schemeClr val="accent1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DEA43061-9055-46D3-A1C9-5BB92D3CEA3D}"/>
              </a:ext>
            </a:extLst>
          </p:cNvPr>
          <p:cNvSpPr txBox="1">
            <a:spLocks/>
          </p:cNvSpPr>
          <p:nvPr/>
        </p:nvSpPr>
        <p:spPr>
          <a:xfrm>
            <a:off x="7945532" y="2281356"/>
            <a:ext cx="2160000" cy="289299"/>
          </a:xfrm>
          <a:prstGeom prst="rect">
            <a:avLst/>
          </a:prstGeom>
          <a:solidFill>
            <a:schemeClr val="accent2">
              <a:alpha val="70000"/>
            </a:schemeClr>
          </a:solidFill>
          <a:ln w="19050">
            <a:solidFill>
              <a:schemeClr val="accent2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FB894443-32D3-4C01-8BBC-CE9252C32BFC}"/>
              </a:ext>
            </a:extLst>
          </p:cNvPr>
          <p:cNvSpPr txBox="1">
            <a:spLocks/>
          </p:cNvSpPr>
          <p:nvPr/>
        </p:nvSpPr>
        <p:spPr>
          <a:xfrm>
            <a:off x="7945532" y="2566042"/>
            <a:ext cx="2160000" cy="289299"/>
          </a:xfrm>
          <a:prstGeom prst="rect">
            <a:avLst/>
          </a:prstGeom>
          <a:ln w="19050">
            <a:solidFill>
              <a:schemeClr val="accent2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25918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Timeline Style</a:t>
            </a: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0BB7DC72-C6C5-4F1A-830B-D5A1D6030B85}"/>
              </a:ext>
            </a:extLst>
          </p:cNvPr>
          <p:cNvCxnSpPr>
            <a:cxnSpLocks/>
          </p:cNvCxnSpPr>
          <p:nvPr/>
        </p:nvCxnSpPr>
        <p:spPr>
          <a:xfrm flipV="1">
            <a:off x="880507" y="5154092"/>
            <a:ext cx="10479151" cy="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7">
            <a:extLst>
              <a:ext uri="{FF2B5EF4-FFF2-40B4-BE49-F238E27FC236}">
                <a16:creationId xmlns:a16="http://schemas.microsoft.com/office/drawing/2014/main" id="{24DA492B-2806-4724-BF6E-364437636229}"/>
              </a:ext>
            </a:extLst>
          </p:cNvPr>
          <p:cNvSpPr/>
          <p:nvPr/>
        </p:nvSpPr>
        <p:spPr>
          <a:xfrm flipV="1">
            <a:off x="5945231" y="5008464"/>
            <a:ext cx="290156" cy="2927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3D2959E3-5DAB-459D-81C6-CC172DDD2694}"/>
              </a:ext>
            </a:extLst>
          </p:cNvPr>
          <p:cNvSpPr/>
          <p:nvPr/>
        </p:nvSpPr>
        <p:spPr>
          <a:xfrm flipV="1">
            <a:off x="7439531" y="5008464"/>
            <a:ext cx="290156" cy="29277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5321E2BF-E2CA-4DA3-B79C-2E2D22D6ECE1}"/>
              </a:ext>
            </a:extLst>
          </p:cNvPr>
          <p:cNvSpPr/>
          <p:nvPr/>
        </p:nvSpPr>
        <p:spPr>
          <a:xfrm flipV="1">
            <a:off x="8933831" y="5008464"/>
            <a:ext cx="290156" cy="2927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F93369F9-56E2-46AD-B557-703295E5EC6D}"/>
              </a:ext>
            </a:extLst>
          </p:cNvPr>
          <p:cNvSpPr/>
          <p:nvPr/>
        </p:nvSpPr>
        <p:spPr>
          <a:xfrm flipV="1">
            <a:off x="10428134" y="5008464"/>
            <a:ext cx="290156" cy="2927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E9F722DF-E786-424D-9BFC-C37C1DA38484}"/>
              </a:ext>
            </a:extLst>
          </p:cNvPr>
          <p:cNvSpPr/>
          <p:nvPr/>
        </p:nvSpPr>
        <p:spPr>
          <a:xfrm flipV="1">
            <a:off x="1462330" y="5008464"/>
            <a:ext cx="290156" cy="29277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9B06AF9B-8BC4-47DA-8341-32C4870E07BE}"/>
              </a:ext>
            </a:extLst>
          </p:cNvPr>
          <p:cNvSpPr/>
          <p:nvPr/>
        </p:nvSpPr>
        <p:spPr>
          <a:xfrm flipV="1">
            <a:off x="2956630" y="5008464"/>
            <a:ext cx="290156" cy="2927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57DFED65-0C19-4143-8E65-19C7FC2ADD3F}"/>
              </a:ext>
            </a:extLst>
          </p:cNvPr>
          <p:cNvSpPr/>
          <p:nvPr/>
        </p:nvSpPr>
        <p:spPr>
          <a:xfrm flipV="1">
            <a:off x="4450930" y="5008464"/>
            <a:ext cx="290156" cy="2927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Oval 19">
            <a:extLst>
              <a:ext uri="{FF2B5EF4-FFF2-40B4-BE49-F238E27FC236}">
                <a16:creationId xmlns:a16="http://schemas.microsoft.com/office/drawing/2014/main" id="{827C87AE-C7E7-468F-832B-1127290E9A06}"/>
              </a:ext>
            </a:extLst>
          </p:cNvPr>
          <p:cNvSpPr/>
          <p:nvPr/>
        </p:nvSpPr>
        <p:spPr>
          <a:xfrm flipV="1">
            <a:off x="1262848" y="3957231"/>
            <a:ext cx="689120" cy="69527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A88EB7EF-48C5-44F7-A2DE-05E9334AAFA0}"/>
              </a:ext>
            </a:extLst>
          </p:cNvPr>
          <p:cNvGrpSpPr/>
          <p:nvPr/>
        </p:nvGrpSpPr>
        <p:grpSpPr>
          <a:xfrm>
            <a:off x="835266" y="2756537"/>
            <a:ext cx="1561870" cy="1104379"/>
            <a:chOff x="470970" y="3346956"/>
            <a:chExt cx="1550267" cy="10864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B767FF-FA8F-47AF-BC2D-918D5DFB6F01}"/>
                </a:ext>
              </a:extLst>
            </p:cNvPr>
            <p:cNvSpPr txBox="1"/>
            <p:nvPr/>
          </p:nvSpPr>
          <p:spPr>
            <a:xfrm>
              <a:off x="470970" y="3346956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A89D53-FB7F-425C-A305-007C013845F2}"/>
                </a:ext>
              </a:extLst>
            </p:cNvPr>
            <p:cNvSpPr txBox="1"/>
            <p:nvPr/>
          </p:nvSpPr>
          <p:spPr>
            <a:xfrm>
              <a:off x="470970" y="3602430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5" name="Straight Arrow Connector 34">
            <a:extLst>
              <a:ext uri="{FF2B5EF4-FFF2-40B4-BE49-F238E27FC236}">
                <a16:creationId xmlns:a16="http://schemas.microsoft.com/office/drawing/2014/main" id="{62E9DA44-A928-43D3-B0D6-4A3E29774370}"/>
              </a:ext>
            </a:extLst>
          </p:cNvPr>
          <p:cNvCxnSpPr>
            <a:cxnSpLocks/>
            <a:endCxn id="8" idx="4"/>
          </p:cNvCxnSpPr>
          <p:nvPr/>
        </p:nvCxnSpPr>
        <p:spPr>
          <a:xfrm>
            <a:off x="1607353" y="4652505"/>
            <a:ext cx="55" cy="355959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13">
            <a:extLst>
              <a:ext uri="{FF2B5EF4-FFF2-40B4-BE49-F238E27FC236}">
                <a16:creationId xmlns:a16="http://schemas.microsoft.com/office/drawing/2014/main" id="{9A7951CB-552F-4B20-BCE3-56BAC7666F32}"/>
              </a:ext>
            </a:extLst>
          </p:cNvPr>
          <p:cNvSpPr/>
          <p:nvPr/>
        </p:nvSpPr>
        <p:spPr>
          <a:xfrm flipV="1">
            <a:off x="4251448" y="3956053"/>
            <a:ext cx="689120" cy="69527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A84C717F-5301-48CA-8253-B497E485CE20}"/>
              </a:ext>
            </a:extLst>
          </p:cNvPr>
          <p:cNvGrpSpPr/>
          <p:nvPr/>
        </p:nvGrpSpPr>
        <p:grpSpPr>
          <a:xfrm>
            <a:off x="3823867" y="2755359"/>
            <a:ext cx="1561870" cy="1104379"/>
            <a:chOff x="2676933" y="3348115"/>
            <a:chExt cx="1550267" cy="10864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EBF3FF-4372-48EB-A04D-1332BD62B46D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A9F325-C4F7-4EF7-AD3F-AC1DF56CFBEC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15">
            <a:extLst>
              <a:ext uri="{FF2B5EF4-FFF2-40B4-BE49-F238E27FC236}">
                <a16:creationId xmlns:a16="http://schemas.microsoft.com/office/drawing/2014/main" id="{EA9F4653-D1A6-4FB3-A25A-095DAEE5E9A5}"/>
              </a:ext>
            </a:extLst>
          </p:cNvPr>
          <p:cNvCxnSpPr>
            <a:cxnSpLocks/>
            <a:stCxn id="16" idx="0"/>
            <a:endCxn id="10" idx="4"/>
          </p:cNvCxnSpPr>
          <p:nvPr/>
        </p:nvCxnSpPr>
        <p:spPr>
          <a:xfrm>
            <a:off x="4596008" y="4651327"/>
            <a:ext cx="0" cy="357137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19">
            <a:extLst>
              <a:ext uri="{FF2B5EF4-FFF2-40B4-BE49-F238E27FC236}">
                <a16:creationId xmlns:a16="http://schemas.microsoft.com/office/drawing/2014/main" id="{AFC4FDCA-CFE8-4986-BB8A-29BEBD62383E}"/>
              </a:ext>
            </a:extLst>
          </p:cNvPr>
          <p:cNvSpPr/>
          <p:nvPr/>
        </p:nvSpPr>
        <p:spPr>
          <a:xfrm flipV="1">
            <a:off x="7240049" y="3954875"/>
            <a:ext cx="689120" cy="69527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2" name="Group 15">
            <a:extLst>
              <a:ext uri="{FF2B5EF4-FFF2-40B4-BE49-F238E27FC236}">
                <a16:creationId xmlns:a16="http://schemas.microsoft.com/office/drawing/2014/main" id="{F23F8288-500A-404C-B04D-365BCD97ECBD}"/>
              </a:ext>
            </a:extLst>
          </p:cNvPr>
          <p:cNvGrpSpPr/>
          <p:nvPr/>
        </p:nvGrpSpPr>
        <p:grpSpPr>
          <a:xfrm>
            <a:off x="6812467" y="2754181"/>
            <a:ext cx="1561870" cy="1104379"/>
            <a:chOff x="4898136" y="3349274"/>
            <a:chExt cx="1550267" cy="108647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B6A6D7-8E9E-4276-AD52-624FBA336228}"/>
                </a:ext>
              </a:extLst>
            </p:cNvPr>
            <p:cNvSpPr txBox="1"/>
            <p:nvPr/>
          </p:nvSpPr>
          <p:spPr>
            <a:xfrm>
              <a:off x="4898136" y="3349274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1D20EA-458C-4241-8E24-B310A6730C20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5" name="Straight Arrow Connector 121">
            <a:extLst>
              <a:ext uri="{FF2B5EF4-FFF2-40B4-BE49-F238E27FC236}">
                <a16:creationId xmlns:a16="http://schemas.microsoft.com/office/drawing/2014/main" id="{B633BD3B-C710-4D07-9F8C-0BB42E1AE77E}"/>
              </a:ext>
            </a:extLst>
          </p:cNvPr>
          <p:cNvCxnSpPr>
            <a:cxnSpLocks/>
            <a:stCxn id="21" idx="0"/>
            <a:endCxn id="5" idx="4"/>
          </p:cNvCxnSpPr>
          <p:nvPr/>
        </p:nvCxnSpPr>
        <p:spPr>
          <a:xfrm>
            <a:off x="7584609" y="4650149"/>
            <a:ext cx="0" cy="358315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125">
            <a:extLst>
              <a:ext uri="{FF2B5EF4-FFF2-40B4-BE49-F238E27FC236}">
                <a16:creationId xmlns:a16="http://schemas.microsoft.com/office/drawing/2014/main" id="{5243DECE-26E0-49E0-8144-58616D9E8E7D}"/>
              </a:ext>
            </a:extLst>
          </p:cNvPr>
          <p:cNvSpPr/>
          <p:nvPr/>
        </p:nvSpPr>
        <p:spPr>
          <a:xfrm flipV="1">
            <a:off x="10228652" y="3953698"/>
            <a:ext cx="689120" cy="69527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17">
            <a:extLst>
              <a:ext uri="{FF2B5EF4-FFF2-40B4-BE49-F238E27FC236}">
                <a16:creationId xmlns:a16="http://schemas.microsoft.com/office/drawing/2014/main" id="{3A36BEFE-8182-4E69-AB6E-A60FF2A68CD6}"/>
              </a:ext>
            </a:extLst>
          </p:cNvPr>
          <p:cNvGrpSpPr/>
          <p:nvPr/>
        </p:nvGrpSpPr>
        <p:grpSpPr>
          <a:xfrm>
            <a:off x="9801070" y="2753004"/>
            <a:ext cx="1561870" cy="1104379"/>
            <a:chOff x="7119339" y="3350432"/>
            <a:chExt cx="1550267" cy="108647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9F13EF-B2F2-4A11-9198-940AE2EEB735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C530AF-43AA-40D2-9605-3E743D3E79C5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0" name="Straight Arrow Connector 127">
            <a:extLst>
              <a:ext uri="{FF2B5EF4-FFF2-40B4-BE49-F238E27FC236}">
                <a16:creationId xmlns:a16="http://schemas.microsoft.com/office/drawing/2014/main" id="{28796CC2-0769-44E2-9C0C-B906A4890A03}"/>
              </a:ext>
            </a:extLst>
          </p:cNvPr>
          <p:cNvCxnSpPr>
            <a:cxnSpLocks/>
            <a:endCxn id="7" idx="4"/>
          </p:cNvCxnSpPr>
          <p:nvPr/>
        </p:nvCxnSpPr>
        <p:spPr>
          <a:xfrm flipH="1">
            <a:off x="10573212" y="4648972"/>
            <a:ext cx="2306" cy="359492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131">
            <a:extLst>
              <a:ext uri="{FF2B5EF4-FFF2-40B4-BE49-F238E27FC236}">
                <a16:creationId xmlns:a16="http://schemas.microsoft.com/office/drawing/2014/main" id="{C95CBD66-EDF9-437D-909B-CDA532E7D634}"/>
              </a:ext>
            </a:extLst>
          </p:cNvPr>
          <p:cNvSpPr/>
          <p:nvPr/>
        </p:nvSpPr>
        <p:spPr>
          <a:xfrm flipV="1">
            <a:off x="2757148" y="2979108"/>
            <a:ext cx="689120" cy="69527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DF86129F-5917-4AAA-ABBF-D59496FEDD7F}"/>
              </a:ext>
            </a:extLst>
          </p:cNvPr>
          <p:cNvGrpSpPr/>
          <p:nvPr/>
        </p:nvGrpSpPr>
        <p:grpSpPr>
          <a:xfrm>
            <a:off x="2302993" y="1785477"/>
            <a:ext cx="1561870" cy="1104379"/>
            <a:chOff x="1570525" y="4862808"/>
            <a:chExt cx="1550267" cy="108647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CFEC6C-1ED0-4CCD-9FA7-62D1A727C0B7}"/>
                </a:ext>
              </a:extLst>
            </p:cNvPr>
            <p:cNvSpPr txBox="1"/>
            <p:nvPr/>
          </p:nvSpPr>
          <p:spPr>
            <a:xfrm>
              <a:off x="1570525" y="4862808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791EB8-DEB1-4EE4-A373-C01B0E9F2DAE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5" name="Straight Arrow Connector 133">
            <a:extLst>
              <a:ext uri="{FF2B5EF4-FFF2-40B4-BE49-F238E27FC236}">
                <a16:creationId xmlns:a16="http://schemas.microsoft.com/office/drawing/2014/main" id="{5AA26FBC-77D2-4DE2-9CFA-3FA57D02A8B7}"/>
              </a:ext>
            </a:extLst>
          </p:cNvPr>
          <p:cNvCxnSpPr>
            <a:cxnSpLocks/>
            <a:stCxn id="31" idx="0"/>
            <a:endCxn id="9" idx="4"/>
          </p:cNvCxnSpPr>
          <p:nvPr/>
        </p:nvCxnSpPr>
        <p:spPr>
          <a:xfrm>
            <a:off x="3101708" y="3674382"/>
            <a:ext cx="0" cy="1334082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150">
            <a:extLst>
              <a:ext uri="{FF2B5EF4-FFF2-40B4-BE49-F238E27FC236}">
                <a16:creationId xmlns:a16="http://schemas.microsoft.com/office/drawing/2014/main" id="{2F8A986C-0CA0-41CE-8F9D-F5D660825FB4}"/>
              </a:ext>
            </a:extLst>
          </p:cNvPr>
          <p:cNvSpPr/>
          <p:nvPr/>
        </p:nvSpPr>
        <p:spPr>
          <a:xfrm flipV="1">
            <a:off x="5745749" y="2982641"/>
            <a:ext cx="689120" cy="69527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7" name="Group 14">
            <a:extLst>
              <a:ext uri="{FF2B5EF4-FFF2-40B4-BE49-F238E27FC236}">
                <a16:creationId xmlns:a16="http://schemas.microsoft.com/office/drawing/2014/main" id="{D1F59F44-6873-49AF-9633-BF5879E4633A}"/>
              </a:ext>
            </a:extLst>
          </p:cNvPr>
          <p:cNvGrpSpPr/>
          <p:nvPr/>
        </p:nvGrpSpPr>
        <p:grpSpPr>
          <a:xfrm>
            <a:off x="5319891" y="1785477"/>
            <a:ext cx="1561870" cy="1104379"/>
            <a:chOff x="3790962" y="4859332"/>
            <a:chExt cx="1550267" cy="108647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4AFB19-004F-4021-8F8A-90DD3398393E}"/>
                </a:ext>
              </a:extLst>
            </p:cNvPr>
            <p:cNvSpPr txBox="1"/>
            <p:nvPr/>
          </p:nvSpPr>
          <p:spPr>
            <a:xfrm>
              <a:off x="3790962" y="48593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BECE70-5537-4052-AA39-CC7E027A38AB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0" name="Straight Arrow Connector 152">
            <a:extLst>
              <a:ext uri="{FF2B5EF4-FFF2-40B4-BE49-F238E27FC236}">
                <a16:creationId xmlns:a16="http://schemas.microsoft.com/office/drawing/2014/main" id="{E2D0748E-DE3D-4836-B900-A8A09468EBA6}"/>
              </a:ext>
            </a:extLst>
          </p:cNvPr>
          <p:cNvCxnSpPr>
            <a:cxnSpLocks/>
            <a:stCxn id="36" idx="0"/>
            <a:endCxn id="4" idx="4"/>
          </p:cNvCxnSpPr>
          <p:nvPr/>
        </p:nvCxnSpPr>
        <p:spPr>
          <a:xfrm>
            <a:off x="6090309" y="3677915"/>
            <a:ext cx="0" cy="1330549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156">
            <a:extLst>
              <a:ext uri="{FF2B5EF4-FFF2-40B4-BE49-F238E27FC236}">
                <a16:creationId xmlns:a16="http://schemas.microsoft.com/office/drawing/2014/main" id="{EBF53D15-3F6B-4C73-A3DA-B8A47BCDA6BD}"/>
              </a:ext>
            </a:extLst>
          </p:cNvPr>
          <p:cNvSpPr/>
          <p:nvPr/>
        </p:nvSpPr>
        <p:spPr>
          <a:xfrm flipV="1">
            <a:off x="8734349" y="2986174"/>
            <a:ext cx="689120" cy="69527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2" name="Group 16">
            <a:extLst>
              <a:ext uri="{FF2B5EF4-FFF2-40B4-BE49-F238E27FC236}">
                <a16:creationId xmlns:a16="http://schemas.microsoft.com/office/drawing/2014/main" id="{607FD535-B663-4B08-808D-21D22427641C}"/>
              </a:ext>
            </a:extLst>
          </p:cNvPr>
          <p:cNvGrpSpPr/>
          <p:nvPr/>
        </p:nvGrpSpPr>
        <p:grpSpPr>
          <a:xfrm>
            <a:off x="8280194" y="1785477"/>
            <a:ext cx="1561870" cy="1104379"/>
            <a:chOff x="6011399" y="4855856"/>
            <a:chExt cx="1550267" cy="108647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72B082C-8C86-4F15-ADC6-36ADA6A42BB6}"/>
                </a:ext>
              </a:extLst>
            </p:cNvPr>
            <p:cNvSpPr txBox="1"/>
            <p:nvPr/>
          </p:nvSpPr>
          <p:spPr>
            <a:xfrm>
              <a:off x="6011399" y="4855856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DEBB5BC-E53C-4895-8B43-5F978C55F939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5" name="Straight Arrow Connector 158">
            <a:extLst>
              <a:ext uri="{FF2B5EF4-FFF2-40B4-BE49-F238E27FC236}">
                <a16:creationId xmlns:a16="http://schemas.microsoft.com/office/drawing/2014/main" id="{9FB6A2A3-D06E-4ACD-B69B-724851FCECDD}"/>
              </a:ext>
            </a:extLst>
          </p:cNvPr>
          <p:cNvCxnSpPr>
            <a:cxnSpLocks/>
            <a:stCxn id="41" idx="0"/>
            <a:endCxn id="6" idx="4"/>
          </p:cNvCxnSpPr>
          <p:nvPr/>
        </p:nvCxnSpPr>
        <p:spPr>
          <a:xfrm>
            <a:off x="9078909" y="3681448"/>
            <a:ext cx="0" cy="1327016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12977DE-7F5A-4407-8794-1EB231E1C921}"/>
              </a:ext>
            </a:extLst>
          </p:cNvPr>
          <p:cNvSpPr txBox="1"/>
          <p:nvPr/>
        </p:nvSpPr>
        <p:spPr>
          <a:xfrm>
            <a:off x="10103383" y="5360408"/>
            <a:ext cx="939659" cy="4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815057-A795-4EF6-9CD1-503BB8FCF01F}"/>
              </a:ext>
            </a:extLst>
          </p:cNvPr>
          <p:cNvSpPr txBox="1"/>
          <p:nvPr/>
        </p:nvSpPr>
        <p:spPr>
          <a:xfrm>
            <a:off x="8609080" y="5360408"/>
            <a:ext cx="939659" cy="4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E52630-9617-4C99-956C-3A73BF07A67E}"/>
              </a:ext>
            </a:extLst>
          </p:cNvPr>
          <p:cNvSpPr txBox="1"/>
          <p:nvPr/>
        </p:nvSpPr>
        <p:spPr>
          <a:xfrm>
            <a:off x="7114780" y="5360408"/>
            <a:ext cx="939659" cy="4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4047668-B075-4569-9A5A-80C1D57D897B}"/>
              </a:ext>
            </a:extLst>
          </p:cNvPr>
          <p:cNvSpPr txBox="1"/>
          <p:nvPr/>
        </p:nvSpPr>
        <p:spPr>
          <a:xfrm>
            <a:off x="5620479" y="5360408"/>
            <a:ext cx="939659" cy="4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262E67-634D-48BB-A40D-325696B21C24}"/>
              </a:ext>
            </a:extLst>
          </p:cNvPr>
          <p:cNvSpPr txBox="1"/>
          <p:nvPr/>
        </p:nvSpPr>
        <p:spPr>
          <a:xfrm>
            <a:off x="4126180" y="5360408"/>
            <a:ext cx="939659" cy="4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8CADD1-3842-4D58-8C0B-41245F60D99F}"/>
              </a:ext>
            </a:extLst>
          </p:cNvPr>
          <p:cNvSpPr txBox="1"/>
          <p:nvPr/>
        </p:nvSpPr>
        <p:spPr>
          <a:xfrm>
            <a:off x="2631879" y="5360408"/>
            <a:ext cx="939659" cy="4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855A52-3C3A-454F-AB67-15DD0466AF6D}"/>
              </a:ext>
            </a:extLst>
          </p:cNvPr>
          <p:cNvSpPr txBox="1"/>
          <p:nvPr/>
        </p:nvSpPr>
        <p:spPr>
          <a:xfrm>
            <a:off x="1137579" y="5360408"/>
            <a:ext cx="939659" cy="4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Rectangle 7">
            <a:extLst>
              <a:ext uri="{FF2B5EF4-FFF2-40B4-BE49-F238E27FC236}">
                <a16:creationId xmlns:a16="http://schemas.microsoft.com/office/drawing/2014/main" id="{C6F5F1CA-3A87-41C3-8CE0-EFFA404C5C33}"/>
              </a:ext>
            </a:extLst>
          </p:cNvPr>
          <p:cNvSpPr/>
          <p:nvPr/>
        </p:nvSpPr>
        <p:spPr>
          <a:xfrm>
            <a:off x="2939483" y="3170139"/>
            <a:ext cx="324450" cy="3273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6BB628E4-5382-45EF-9266-F70F61ADE419}"/>
              </a:ext>
            </a:extLst>
          </p:cNvPr>
          <p:cNvSpPr/>
          <p:nvPr/>
        </p:nvSpPr>
        <p:spPr>
          <a:xfrm>
            <a:off x="1425944" y="4151442"/>
            <a:ext cx="362820" cy="34266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7">
            <a:extLst>
              <a:ext uri="{FF2B5EF4-FFF2-40B4-BE49-F238E27FC236}">
                <a16:creationId xmlns:a16="http://schemas.microsoft.com/office/drawing/2014/main" id="{8E4CD1F1-53C7-4223-8697-07F21C2822A3}"/>
              </a:ext>
            </a:extLst>
          </p:cNvPr>
          <p:cNvSpPr/>
          <p:nvPr/>
        </p:nvSpPr>
        <p:spPr>
          <a:xfrm>
            <a:off x="10388776" y="4134167"/>
            <a:ext cx="347704" cy="35080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27">
            <a:extLst>
              <a:ext uri="{FF2B5EF4-FFF2-40B4-BE49-F238E27FC236}">
                <a16:creationId xmlns:a16="http://schemas.microsoft.com/office/drawing/2014/main" id="{A3104C96-8C30-4FC1-AE8B-F585AA6C345C}"/>
              </a:ext>
            </a:extLst>
          </p:cNvPr>
          <p:cNvSpPr/>
          <p:nvPr/>
        </p:nvSpPr>
        <p:spPr>
          <a:xfrm>
            <a:off x="5915851" y="3187986"/>
            <a:ext cx="370078" cy="2868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F8AED2AF-A05E-4600-9AF1-151484131433}"/>
              </a:ext>
            </a:extLst>
          </p:cNvPr>
          <p:cNvSpPr/>
          <p:nvPr/>
        </p:nvSpPr>
        <p:spPr>
          <a:xfrm>
            <a:off x="7412962" y="4151442"/>
            <a:ext cx="376254" cy="32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Block Arc 25">
            <a:extLst>
              <a:ext uri="{FF2B5EF4-FFF2-40B4-BE49-F238E27FC236}">
                <a16:creationId xmlns:a16="http://schemas.microsoft.com/office/drawing/2014/main" id="{932EB2CB-D946-41D0-9D34-A6882F7984C1}"/>
              </a:ext>
            </a:extLst>
          </p:cNvPr>
          <p:cNvSpPr/>
          <p:nvPr/>
        </p:nvSpPr>
        <p:spPr>
          <a:xfrm>
            <a:off x="4470089" y="4134167"/>
            <a:ext cx="247231" cy="3603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Round Same Side Corner Rectangle 36">
            <a:extLst>
              <a:ext uri="{FF2B5EF4-FFF2-40B4-BE49-F238E27FC236}">
                <a16:creationId xmlns:a16="http://schemas.microsoft.com/office/drawing/2014/main" id="{563D3DD4-9F71-41F3-8C01-4EB1DF614FB5}"/>
              </a:ext>
            </a:extLst>
          </p:cNvPr>
          <p:cNvSpPr/>
          <p:nvPr/>
        </p:nvSpPr>
        <p:spPr>
          <a:xfrm>
            <a:off x="8895721" y="3187987"/>
            <a:ext cx="354177" cy="28251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689E88-3834-4D59-959B-249DF201EAD6}"/>
              </a:ext>
            </a:extLst>
          </p:cNvPr>
          <p:cNvGrpSpPr/>
          <p:nvPr/>
        </p:nvGrpSpPr>
        <p:grpSpPr>
          <a:xfrm>
            <a:off x="7945074" y="1891792"/>
            <a:ext cx="2667246" cy="883645"/>
            <a:chOff x="6640877" y="1860213"/>
            <a:chExt cx="1891564" cy="8836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EBEE7C-6C61-4B34-BBFC-548D7E4CD297}"/>
                </a:ext>
              </a:extLst>
            </p:cNvPr>
            <p:cNvSpPr txBox="1"/>
            <p:nvPr/>
          </p:nvSpPr>
          <p:spPr>
            <a:xfrm>
              <a:off x="6640877" y="2097527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AA0C7E-2341-4864-9C30-5814D1B0D96E}"/>
                </a:ext>
              </a:extLst>
            </p:cNvPr>
            <p:cNvSpPr txBox="1"/>
            <p:nvPr/>
          </p:nvSpPr>
          <p:spPr>
            <a:xfrm>
              <a:off x="6640877" y="1860213"/>
              <a:ext cx="1891564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3030F11-9C01-4E27-B50E-763F9A5793B4}"/>
              </a:ext>
            </a:extLst>
          </p:cNvPr>
          <p:cNvGrpSpPr/>
          <p:nvPr/>
        </p:nvGrpSpPr>
        <p:grpSpPr>
          <a:xfrm>
            <a:off x="8771764" y="3509664"/>
            <a:ext cx="2420845" cy="883646"/>
            <a:chOff x="7274140" y="3377778"/>
            <a:chExt cx="1690348" cy="8836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8ACE5A-D937-4902-B199-FF1230F03676}"/>
                </a:ext>
              </a:extLst>
            </p:cNvPr>
            <p:cNvSpPr txBox="1"/>
            <p:nvPr/>
          </p:nvSpPr>
          <p:spPr>
            <a:xfrm>
              <a:off x="7274140" y="3615093"/>
              <a:ext cx="1690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E4586C-816C-4892-B81B-5590DDC4CA10}"/>
                </a:ext>
              </a:extLst>
            </p:cNvPr>
            <p:cNvSpPr txBox="1"/>
            <p:nvPr/>
          </p:nvSpPr>
          <p:spPr>
            <a:xfrm>
              <a:off x="7274140" y="3377778"/>
              <a:ext cx="1690348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3B5415A-DAEA-46A7-A320-86E62B6FB400}"/>
              </a:ext>
            </a:extLst>
          </p:cNvPr>
          <p:cNvGrpSpPr/>
          <p:nvPr/>
        </p:nvGrpSpPr>
        <p:grpSpPr>
          <a:xfrm>
            <a:off x="7945074" y="5121950"/>
            <a:ext cx="2667246" cy="883647"/>
            <a:chOff x="6640876" y="5246967"/>
            <a:chExt cx="1891564" cy="8836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3A694B-A6F2-47F8-8998-D2DBB2D2197A}"/>
                </a:ext>
              </a:extLst>
            </p:cNvPr>
            <p:cNvSpPr txBox="1"/>
            <p:nvPr/>
          </p:nvSpPr>
          <p:spPr>
            <a:xfrm>
              <a:off x="6640876" y="5484283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6A7C5D-099A-49EB-9AAD-F4CB7DF19319}"/>
                </a:ext>
              </a:extLst>
            </p:cNvPr>
            <p:cNvSpPr txBox="1"/>
            <p:nvPr/>
          </p:nvSpPr>
          <p:spPr>
            <a:xfrm>
              <a:off x="6640876" y="5246967"/>
              <a:ext cx="1891564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A64CF0-7660-45DC-8F2C-867F0A06B825}"/>
              </a:ext>
            </a:extLst>
          </p:cNvPr>
          <p:cNvGrpSpPr/>
          <p:nvPr/>
        </p:nvGrpSpPr>
        <p:grpSpPr>
          <a:xfrm>
            <a:off x="1652015" y="1891792"/>
            <a:ext cx="2523848" cy="883645"/>
            <a:chOff x="1043608" y="1863793"/>
            <a:chExt cx="1609193" cy="8836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D5FF8E-855C-49EE-A076-3746099AA353}"/>
                </a:ext>
              </a:extLst>
            </p:cNvPr>
            <p:cNvSpPr txBox="1"/>
            <p:nvPr/>
          </p:nvSpPr>
          <p:spPr>
            <a:xfrm>
              <a:off x="1043608" y="2101107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51024F-CB3B-4968-B8A8-53DFCB2C93EB}"/>
                </a:ext>
              </a:extLst>
            </p:cNvPr>
            <p:cNvSpPr txBox="1"/>
            <p:nvPr/>
          </p:nvSpPr>
          <p:spPr>
            <a:xfrm>
              <a:off x="1043608" y="1863793"/>
              <a:ext cx="1609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220B7D-DF00-43AF-91AC-9A4FD9C535F3}"/>
              </a:ext>
            </a:extLst>
          </p:cNvPr>
          <p:cNvGrpSpPr/>
          <p:nvPr/>
        </p:nvGrpSpPr>
        <p:grpSpPr>
          <a:xfrm>
            <a:off x="800102" y="3509664"/>
            <a:ext cx="2461213" cy="883646"/>
            <a:chOff x="388747" y="3303953"/>
            <a:chExt cx="1374941" cy="8836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40AB2D-7BEF-41FE-907B-5229ED68AD5C}"/>
                </a:ext>
              </a:extLst>
            </p:cNvPr>
            <p:cNvSpPr txBox="1"/>
            <p:nvPr/>
          </p:nvSpPr>
          <p:spPr>
            <a:xfrm>
              <a:off x="388747" y="3541268"/>
              <a:ext cx="1374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F19995-1854-4ABD-8827-C47D14EA4168}"/>
                </a:ext>
              </a:extLst>
            </p:cNvPr>
            <p:cNvSpPr txBox="1"/>
            <p:nvPr/>
          </p:nvSpPr>
          <p:spPr>
            <a:xfrm>
              <a:off x="388747" y="3303953"/>
              <a:ext cx="137494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E72801-18F5-4079-8744-A4FEF79F2CBB}"/>
              </a:ext>
            </a:extLst>
          </p:cNvPr>
          <p:cNvGrpSpPr/>
          <p:nvPr/>
        </p:nvGrpSpPr>
        <p:grpSpPr>
          <a:xfrm>
            <a:off x="1635519" y="5121950"/>
            <a:ext cx="2523848" cy="883647"/>
            <a:chOff x="971600" y="5316595"/>
            <a:chExt cx="1609193" cy="8836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087775-80F8-46DD-B716-84369BDAFFE3}"/>
                </a:ext>
              </a:extLst>
            </p:cNvPr>
            <p:cNvSpPr txBox="1"/>
            <p:nvPr/>
          </p:nvSpPr>
          <p:spPr>
            <a:xfrm>
              <a:off x="971600" y="5553911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EC5F92-0277-4754-B212-889463D95059}"/>
                </a:ext>
              </a:extLst>
            </p:cNvPr>
            <p:cNvSpPr txBox="1"/>
            <p:nvPr/>
          </p:nvSpPr>
          <p:spPr>
            <a:xfrm>
              <a:off x="971600" y="5316595"/>
              <a:ext cx="1609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9A9A3B-F352-4AE9-89E8-E1B524088112}"/>
              </a:ext>
            </a:extLst>
          </p:cNvPr>
          <p:cNvGrpSpPr/>
          <p:nvPr/>
        </p:nvGrpSpPr>
        <p:grpSpPr>
          <a:xfrm>
            <a:off x="3449496" y="1865097"/>
            <a:ext cx="5222675" cy="4151807"/>
            <a:chOff x="2483768" y="1378094"/>
            <a:chExt cx="4104457" cy="324378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E4B0B96-933D-475E-A811-CABD07770895}"/>
                </a:ext>
              </a:extLst>
            </p:cNvPr>
            <p:cNvCxnSpPr/>
            <p:nvPr/>
          </p:nvCxnSpPr>
          <p:spPr>
            <a:xfrm flipV="1">
              <a:off x="4572000" y="2139702"/>
              <a:ext cx="648072" cy="858572"/>
            </a:xfrm>
            <a:prstGeom prst="line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F4DC48-63D7-43A1-A0C6-85AA57D15259}"/>
                </a:ext>
              </a:extLst>
            </p:cNvPr>
            <p:cNvCxnSpPr/>
            <p:nvPr/>
          </p:nvCxnSpPr>
          <p:spPr>
            <a:xfrm flipV="1">
              <a:off x="4572000" y="2998274"/>
              <a:ext cx="1152128" cy="5276"/>
            </a:xfrm>
            <a:prstGeom prst="line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0B16D1-C857-43FB-8C03-4186361B0838}"/>
                </a:ext>
              </a:extLst>
            </p:cNvPr>
            <p:cNvCxnSpPr/>
            <p:nvPr/>
          </p:nvCxnSpPr>
          <p:spPr>
            <a:xfrm>
              <a:off x="4572000" y="3001702"/>
              <a:ext cx="648072" cy="900100"/>
            </a:xfrm>
            <a:prstGeom prst="line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487168-28F6-4F8A-BD4D-FB34D4FA07C5}"/>
                </a:ext>
              </a:extLst>
            </p:cNvPr>
            <p:cNvCxnSpPr/>
            <p:nvPr/>
          </p:nvCxnSpPr>
          <p:spPr>
            <a:xfrm flipH="1" flipV="1">
              <a:off x="3893820" y="2139702"/>
              <a:ext cx="678180" cy="863848"/>
            </a:xfrm>
            <a:prstGeom prst="line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115DAA-D4FF-422B-B582-5387C8B36091}"/>
                </a:ext>
              </a:extLst>
            </p:cNvPr>
            <p:cNvCxnSpPr/>
            <p:nvPr/>
          </p:nvCxnSpPr>
          <p:spPr>
            <a:xfrm flipH="1">
              <a:off x="3419872" y="3001702"/>
              <a:ext cx="1152128" cy="0"/>
            </a:xfrm>
            <a:prstGeom prst="line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E0F643-D28C-4539-8F99-2B91F9582CED}"/>
                </a:ext>
              </a:extLst>
            </p:cNvPr>
            <p:cNvCxnSpPr/>
            <p:nvPr/>
          </p:nvCxnSpPr>
          <p:spPr>
            <a:xfrm flipH="1">
              <a:off x="3893820" y="3003550"/>
              <a:ext cx="678180" cy="859790"/>
            </a:xfrm>
            <a:prstGeom prst="line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7800D7D-1DDA-4445-A9FE-9F4C097612E5}"/>
                </a:ext>
              </a:extLst>
            </p:cNvPr>
            <p:cNvSpPr/>
            <p:nvPr/>
          </p:nvSpPr>
          <p:spPr>
            <a:xfrm>
              <a:off x="3840480" y="2266754"/>
              <a:ext cx="1463040" cy="146304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99FA91E-4114-43FA-A1FD-46B563F82EF2}"/>
                </a:ext>
              </a:extLst>
            </p:cNvPr>
            <p:cNvGrpSpPr/>
            <p:nvPr/>
          </p:nvGrpSpPr>
          <p:grpSpPr>
            <a:xfrm>
              <a:off x="5148065" y="1378094"/>
              <a:ext cx="1440160" cy="3240360"/>
              <a:chOff x="5292077" y="1378094"/>
              <a:chExt cx="1440156" cy="324035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683B071-340C-44EB-BE3E-4C47A101ABB1}"/>
                  </a:ext>
                </a:extLst>
              </p:cNvPr>
              <p:cNvSpPr/>
              <p:nvPr/>
            </p:nvSpPr>
            <p:spPr>
              <a:xfrm>
                <a:off x="6012153" y="2638233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9F888CA-B1BD-4C93-81DE-0E4BB3471D89}"/>
                  </a:ext>
                </a:extLst>
              </p:cNvPr>
              <p:cNvSpPr/>
              <p:nvPr/>
            </p:nvSpPr>
            <p:spPr>
              <a:xfrm>
                <a:off x="5292077" y="3898372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9DF8BDC-D4EC-444F-BF0C-641A55F14C46}"/>
                  </a:ext>
                </a:extLst>
              </p:cNvPr>
              <p:cNvSpPr/>
              <p:nvPr/>
            </p:nvSpPr>
            <p:spPr>
              <a:xfrm>
                <a:off x="5292080" y="1378094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1B46A3-BD10-43A5-AF43-C1F7587F38E0}"/>
                </a:ext>
              </a:extLst>
            </p:cNvPr>
            <p:cNvGrpSpPr/>
            <p:nvPr/>
          </p:nvGrpSpPr>
          <p:grpSpPr>
            <a:xfrm flipH="1">
              <a:off x="2483768" y="1381522"/>
              <a:ext cx="1440160" cy="3240360"/>
              <a:chOff x="5444477" y="1381522"/>
              <a:chExt cx="1440155" cy="3240358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56E1F08-1A95-45FA-8241-5B10ED652F72}"/>
                  </a:ext>
                </a:extLst>
              </p:cNvPr>
              <p:cNvSpPr/>
              <p:nvPr/>
            </p:nvSpPr>
            <p:spPr>
              <a:xfrm>
                <a:off x="6164552" y="2641661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F23C998-F8EF-4580-ABB2-9C452E6E7927}"/>
                  </a:ext>
                </a:extLst>
              </p:cNvPr>
              <p:cNvSpPr/>
              <p:nvPr/>
            </p:nvSpPr>
            <p:spPr>
              <a:xfrm>
                <a:off x="5444477" y="3901800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2031977-D361-40A6-9B5B-0DBFF5833364}"/>
                  </a:ext>
                </a:extLst>
              </p:cNvPr>
              <p:cNvSpPr/>
              <p:nvPr/>
            </p:nvSpPr>
            <p:spPr>
              <a:xfrm>
                <a:off x="5444480" y="1381522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1E4D133-5E62-4C1A-9F65-7874BF03C771}"/>
              </a:ext>
            </a:extLst>
          </p:cNvPr>
          <p:cNvSpPr txBox="1"/>
          <p:nvPr/>
        </p:nvSpPr>
        <p:spPr>
          <a:xfrm>
            <a:off x="5310003" y="3345690"/>
            <a:ext cx="1573152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817678A7-7C24-4617-AAB0-2C9C40B20DDC}"/>
              </a:ext>
            </a:extLst>
          </p:cNvPr>
          <p:cNvSpPr>
            <a:spLocks noChangeAspect="1"/>
          </p:cNvSpPr>
          <p:nvPr/>
        </p:nvSpPr>
        <p:spPr>
          <a:xfrm>
            <a:off x="5879231" y="4089879"/>
            <a:ext cx="462505" cy="46636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DE570688-8CBC-4696-9E0B-F8D8D3B7C5BC}"/>
              </a:ext>
            </a:extLst>
          </p:cNvPr>
          <p:cNvSpPr/>
          <p:nvPr/>
        </p:nvSpPr>
        <p:spPr>
          <a:xfrm>
            <a:off x="4696798" y="54143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2BDBB931-AD89-465F-A543-A591824E53D0}"/>
              </a:ext>
            </a:extLst>
          </p:cNvPr>
          <p:cNvSpPr/>
          <p:nvPr/>
        </p:nvSpPr>
        <p:spPr>
          <a:xfrm>
            <a:off x="7132062" y="213108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B6A2527D-64FB-4C79-B1BE-4DBB1DBB2F65}"/>
              </a:ext>
            </a:extLst>
          </p:cNvPr>
          <p:cNvSpPr/>
          <p:nvPr/>
        </p:nvSpPr>
        <p:spPr>
          <a:xfrm flipH="1">
            <a:off x="8005610" y="37840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Teardrop 1">
            <a:extLst>
              <a:ext uri="{FF2B5EF4-FFF2-40B4-BE49-F238E27FC236}">
                <a16:creationId xmlns:a16="http://schemas.microsoft.com/office/drawing/2014/main" id="{3F0E46A5-EC23-4256-B09E-351D9EDCD871}"/>
              </a:ext>
            </a:extLst>
          </p:cNvPr>
          <p:cNvSpPr/>
          <p:nvPr/>
        </p:nvSpPr>
        <p:spPr>
          <a:xfrm rot="18805991">
            <a:off x="3712274" y="375909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ound Same Side Corner Rectangle 11">
            <a:extLst>
              <a:ext uri="{FF2B5EF4-FFF2-40B4-BE49-F238E27FC236}">
                <a16:creationId xmlns:a16="http://schemas.microsoft.com/office/drawing/2014/main" id="{450A25A6-1BDA-4564-BBE8-BD468AC20EA6}"/>
              </a:ext>
            </a:extLst>
          </p:cNvPr>
          <p:cNvSpPr>
            <a:spLocks noChangeAspect="1"/>
          </p:cNvSpPr>
          <p:nvPr/>
        </p:nvSpPr>
        <p:spPr>
          <a:xfrm rot="9900000">
            <a:off x="7142109" y="53958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DACBC288-EDEE-4BEB-B77F-F7EB4893275D}"/>
              </a:ext>
            </a:extLst>
          </p:cNvPr>
          <p:cNvSpPr/>
          <p:nvPr/>
        </p:nvSpPr>
        <p:spPr>
          <a:xfrm>
            <a:off x="4639540" y="217665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2606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6D331D-BA0F-4DD3-ACAA-51D9E07924F7}"/>
              </a:ext>
            </a:extLst>
          </p:cNvPr>
          <p:cNvSpPr txBox="1"/>
          <p:nvPr/>
        </p:nvSpPr>
        <p:spPr>
          <a:xfrm>
            <a:off x="6935820" y="3217607"/>
            <a:ext cx="4415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072A0-E644-44FD-8B98-C13A1158CA75}"/>
              </a:ext>
            </a:extLst>
          </p:cNvPr>
          <p:cNvSpPr/>
          <p:nvPr/>
        </p:nvSpPr>
        <p:spPr>
          <a:xfrm>
            <a:off x="0" y="1183059"/>
            <a:ext cx="12192000" cy="165618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Right Triangle 4">
            <a:extLst>
              <a:ext uri="{FF2B5EF4-FFF2-40B4-BE49-F238E27FC236}">
                <a16:creationId xmlns:a16="http://schemas.microsoft.com/office/drawing/2014/main" id="{DBDA5276-7683-48C5-9EED-760D7E71C897}"/>
              </a:ext>
            </a:extLst>
          </p:cNvPr>
          <p:cNvSpPr/>
          <p:nvPr/>
        </p:nvSpPr>
        <p:spPr>
          <a:xfrm rot="10800000">
            <a:off x="3411905" y="3843654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2B949-B196-43B3-837B-7162D6254B50}"/>
              </a:ext>
            </a:extLst>
          </p:cNvPr>
          <p:cNvSpPr txBox="1"/>
          <p:nvPr/>
        </p:nvSpPr>
        <p:spPr>
          <a:xfrm>
            <a:off x="6935822" y="1318654"/>
            <a:ext cx="4415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123269-5BC7-4AA0-9AB7-247264840430}"/>
              </a:ext>
            </a:extLst>
          </p:cNvPr>
          <p:cNvSpPr txBox="1"/>
          <p:nvPr/>
        </p:nvSpPr>
        <p:spPr>
          <a:xfrm>
            <a:off x="4258582" y="4149106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B024100-8164-4186-9365-AACBAC2BE2CC}"/>
              </a:ext>
            </a:extLst>
          </p:cNvPr>
          <p:cNvSpPr txBox="1">
            <a:spLocks/>
          </p:cNvSpPr>
          <p:nvPr/>
        </p:nvSpPr>
        <p:spPr>
          <a:xfrm>
            <a:off x="3097361" y="1244004"/>
            <a:ext cx="3624452" cy="145964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254471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9F8F6E-090D-4949-B4BC-547322A949ED}"/>
              </a:ext>
            </a:extLst>
          </p:cNvPr>
          <p:cNvSpPr txBox="1"/>
          <p:nvPr/>
        </p:nvSpPr>
        <p:spPr>
          <a:xfrm>
            <a:off x="480048" y="727385"/>
            <a:ext cx="89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663B5-0B49-40F7-9BFC-CA57DF63B9D4}"/>
              </a:ext>
            </a:extLst>
          </p:cNvPr>
          <p:cNvSpPr txBox="1"/>
          <p:nvPr/>
        </p:nvSpPr>
        <p:spPr>
          <a:xfrm>
            <a:off x="1324301" y="1417951"/>
            <a:ext cx="4920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381359-B2B2-4B3F-96E8-C6FBFF92A730}"/>
              </a:ext>
            </a:extLst>
          </p:cNvPr>
          <p:cNvGrpSpPr/>
          <p:nvPr/>
        </p:nvGrpSpPr>
        <p:grpSpPr>
          <a:xfrm>
            <a:off x="1324301" y="714198"/>
            <a:ext cx="4920190" cy="672703"/>
            <a:chOff x="4686849" y="720000"/>
            <a:chExt cx="3470386" cy="67270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56A507-13EF-481C-8867-F8653035155C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2060E6-635F-4822-9F91-28291423D23F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7584CC6-F8F5-4326-9034-C398714E7DE3}"/>
              </a:ext>
            </a:extLst>
          </p:cNvPr>
          <p:cNvSpPr txBox="1"/>
          <p:nvPr/>
        </p:nvSpPr>
        <p:spPr>
          <a:xfrm>
            <a:off x="490443" y="3811783"/>
            <a:ext cx="89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AFD05-12D8-49FF-8BD4-541035A24A41}"/>
              </a:ext>
            </a:extLst>
          </p:cNvPr>
          <p:cNvSpPr txBox="1"/>
          <p:nvPr/>
        </p:nvSpPr>
        <p:spPr>
          <a:xfrm>
            <a:off x="1334696" y="4502349"/>
            <a:ext cx="4920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0362B8-CCD8-40DD-9EF9-2A7603D9B9DA}"/>
              </a:ext>
            </a:extLst>
          </p:cNvPr>
          <p:cNvGrpSpPr/>
          <p:nvPr/>
        </p:nvGrpSpPr>
        <p:grpSpPr>
          <a:xfrm>
            <a:off x="1334696" y="3798596"/>
            <a:ext cx="4920190" cy="672703"/>
            <a:chOff x="4686849" y="720000"/>
            <a:chExt cx="3470386" cy="6727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348741-4981-4835-8B29-5B29D1878662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DE951F-F545-4C4B-8B0E-4BA569B44DD8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6" name="Title 3">
            <a:extLst>
              <a:ext uri="{FF2B5EF4-FFF2-40B4-BE49-F238E27FC236}">
                <a16:creationId xmlns:a16="http://schemas.microsoft.com/office/drawing/2014/main" id="{7019F269-4C4E-4BE2-87D8-D2ABC513252D}"/>
              </a:ext>
            </a:extLst>
          </p:cNvPr>
          <p:cNvSpPr txBox="1">
            <a:spLocks/>
          </p:cNvSpPr>
          <p:nvPr/>
        </p:nvSpPr>
        <p:spPr>
          <a:xfrm>
            <a:off x="6171514" y="3300890"/>
            <a:ext cx="3059832" cy="2664296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  <a:latin typeface="+mj-lt"/>
              </a:rPr>
              <a:t>Two Columns Style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E5FA87FE-7489-41E5-BF2D-6F6794208933}"/>
              </a:ext>
            </a:extLst>
          </p:cNvPr>
          <p:cNvSpPr/>
          <p:nvPr/>
        </p:nvSpPr>
        <p:spPr>
          <a:xfrm>
            <a:off x="209955" y="196453"/>
            <a:ext cx="11772090" cy="6465095"/>
          </a:xfrm>
          <a:prstGeom prst="frame">
            <a:avLst>
              <a:gd name="adj1" fmla="val 2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90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3FCE9FEF-1972-4E78-AB81-BC99DBDC61E2}"/>
              </a:ext>
            </a:extLst>
          </p:cNvPr>
          <p:cNvSpPr/>
          <p:nvPr/>
        </p:nvSpPr>
        <p:spPr>
          <a:xfrm>
            <a:off x="-158" y="3837597"/>
            <a:ext cx="12192000" cy="168406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9F0B800-5771-4EA1-B264-562E32BB4917}"/>
              </a:ext>
            </a:extLst>
          </p:cNvPr>
          <p:cNvSpPr/>
          <p:nvPr/>
        </p:nvSpPr>
        <p:spPr>
          <a:xfrm>
            <a:off x="0" y="3989997"/>
            <a:ext cx="12192000" cy="137926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CC112-8DD5-4EC9-AA1C-E81C02107176}"/>
              </a:ext>
            </a:extLst>
          </p:cNvPr>
          <p:cNvSpPr txBox="1"/>
          <p:nvPr/>
        </p:nvSpPr>
        <p:spPr>
          <a:xfrm>
            <a:off x="0" y="3989997"/>
            <a:ext cx="12191916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84A15-85A7-4F6C-815D-532F3C278F92}"/>
              </a:ext>
            </a:extLst>
          </p:cNvPr>
          <p:cNvSpPr txBox="1"/>
          <p:nvPr/>
        </p:nvSpPr>
        <p:spPr>
          <a:xfrm>
            <a:off x="74" y="4852015"/>
            <a:ext cx="1219176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140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C19D33-D2E4-43AE-8AA4-E4E24957114A}"/>
              </a:ext>
            </a:extLst>
          </p:cNvPr>
          <p:cNvGrpSpPr/>
          <p:nvPr/>
        </p:nvGrpSpPr>
        <p:grpSpPr>
          <a:xfrm>
            <a:off x="2579877" y="1311691"/>
            <a:ext cx="2767036" cy="3371714"/>
            <a:chOff x="4186214" y="1664301"/>
            <a:chExt cx="3743984" cy="4562154"/>
          </a:xfrm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CF68FA98-E8CA-468F-8DF1-B8F8BE7EB81A}"/>
                </a:ext>
              </a:extLst>
            </p:cNvPr>
            <p:cNvSpPr/>
            <p:nvPr/>
          </p:nvSpPr>
          <p:spPr>
            <a:xfrm>
              <a:off x="4186214" y="1664301"/>
              <a:ext cx="1934291" cy="4562154"/>
            </a:xfrm>
            <a:custGeom>
              <a:avLst/>
              <a:gdLst/>
              <a:ahLst/>
              <a:cxnLst/>
              <a:rect l="l" t="t" r="r" b="b"/>
              <a:pathLst>
                <a:path w="1574056" h="3712516">
                  <a:moveTo>
                    <a:pt x="1185390" y="3439800"/>
                  </a:moveTo>
                  <a:lnTo>
                    <a:pt x="1574056" y="3439800"/>
                  </a:lnTo>
                  <a:lnTo>
                    <a:pt x="1574056" y="3711512"/>
                  </a:lnTo>
                  <a:cubicBezTo>
                    <a:pt x="1569524" y="3712486"/>
                    <a:pt x="1564959" y="3712516"/>
                    <a:pt x="1560375" y="3712516"/>
                  </a:cubicBezTo>
                  <a:cubicBezTo>
                    <a:pt x="1353277" y="3712516"/>
                    <a:pt x="1185390" y="3651466"/>
                    <a:pt x="1185390" y="3576158"/>
                  </a:cubicBezTo>
                  <a:close/>
                  <a:moveTo>
                    <a:pt x="1187034" y="3209086"/>
                  </a:moveTo>
                  <a:lnTo>
                    <a:pt x="1574056" y="3209086"/>
                  </a:lnTo>
                  <a:lnTo>
                    <a:pt x="1574056" y="3379553"/>
                  </a:lnTo>
                  <a:lnTo>
                    <a:pt x="1187034" y="3379553"/>
                  </a:lnTo>
                  <a:cubicBezTo>
                    <a:pt x="1148472" y="3379553"/>
                    <a:pt x="1117211" y="3348291"/>
                    <a:pt x="1117211" y="3309730"/>
                  </a:cubicBezTo>
                  <a:lnTo>
                    <a:pt x="1117211" y="3278908"/>
                  </a:lnTo>
                  <a:cubicBezTo>
                    <a:pt x="1117211" y="3240347"/>
                    <a:pt x="1148472" y="3209086"/>
                    <a:pt x="1187034" y="3209086"/>
                  </a:cubicBezTo>
                  <a:close/>
                  <a:moveTo>
                    <a:pt x="1152944" y="2978372"/>
                  </a:moveTo>
                  <a:lnTo>
                    <a:pt x="1574056" y="2978372"/>
                  </a:lnTo>
                  <a:lnTo>
                    <a:pt x="1574056" y="3148838"/>
                  </a:lnTo>
                  <a:lnTo>
                    <a:pt x="1152944" y="3148838"/>
                  </a:lnTo>
                  <a:cubicBezTo>
                    <a:pt x="1114382" y="3148838"/>
                    <a:pt x="1083121" y="3117577"/>
                    <a:pt x="1083121" y="3079015"/>
                  </a:cubicBezTo>
                  <a:lnTo>
                    <a:pt x="1083121" y="3048195"/>
                  </a:lnTo>
                  <a:cubicBezTo>
                    <a:pt x="1083121" y="3009633"/>
                    <a:pt x="1114382" y="2978372"/>
                    <a:pt x="1152944" y="2978372"/>
                  </a:cubicBezTo>
                  <a:close/>
                  <a:moveTo>
                    <a:pt x="1118855" y="2747657"/>
                  </a:moveTo>
                  <a:lnTo>
                    <a:pt x="1574056" y="2747657"/>
                  </a:lnTo>
                  <a:lnTo>
                    <a:pt x="1574056" y="2918124"/>
                  </a:lnTo>
                  <a:lnTo>
                    <a:pt x="1118855" y="2918124"/>
                  </a:lnTo>
                  <a:cubicBezTo>
                    <a:pt x="1080292" y="2918124"/>
                    <a:pt x="1049031" y="2886862"/>
                    <a:pt x="1049031" y="2848301"/>
                  </a:cubicBezTo>
                  <a:lnTo>
                    <a:pt x="1049031" y="2817480"/>
                  </a:lnTo>
                  <a:cubicBezTo>
                    <a:pt x="1049031" y="2778918"/>
                    <a:pt x="1080292" y="2747657"/>
                    <a:pt x="1118855" y="2747657"/>
                  </a:cubicBezTo>
                  <a:close/>
                  <a:moveTo>
                    <a:pt x="0" y="1124141"/>
                  </a:moveTo>
                  <a:lnTo>
                    <a:pt x="338831" y="1171577"/>
                  </a:lnTo>
                  <a:lnTo>
                    <a:pt x="338831" y="1313886"/>
                  </a:lnTo>
                  <a:lnTo>
                    <a:pt x="0" y="1361322"/>
                  </a:lnTo>
                  <a:close/>
                  <a:moveTo>
                    <a:pt x="1554171" y="440480"/>
                  </a:moveTo>
                  <a:lnTo>
                    <a:pt x="1556079" y="440627"/>
                  </a:lnTo>
                  <a:lnTo>
                    <a:pt x="1557986" y="440480"/>
                  </a:lnTo>
                  <a:lnTo>
                    <a:pt x="1574056" y="441292"/>
                  </a:lnTo>
                  <a:lnTo>
                    <a:pt x="1574056" y="647276"/>
                  </a:lnTo>
                  <a:cubicBezTo>
                    <a:pt x="1568831" y="646524"/>
                    <a:pt x="1563581" y="646469"/>
                    <a:pt x="1558320" y="646463"/>
                  </a:cubicBezTo>
                  <a:lnTo>
                    <a:pt x="1558320" y="646669"/>
                  </a:lnTo>
                  <a:lnTo>
                    <a:pt x="1556079" y="646496"/>
                  </a:lnTo>
                  <a:lnTo>
                    <a:pt x="1553836" y="646669"/>
                  </a:lnTo>
                  <a:lnTo>
                    <a:pt x="1553836" y="646463"/>
                  </a:lnTo>
                  <a:cubicBezTo>
                    <a:pt x="1096029" y="647001"/>
                    <a:pt x="725086" y="1018309"/>
                    <a:pt x="725086" y="1476254"/>
                  </a:cubicBezTo>
                  <a:cubicBezTo>
                    <a:pt x="725086" y="1786265"/>
                    <a:pt x="946342" y="2092231"/>
                    <a:pt x="1120548" y="2232013"/>
                  </a:cubicBezTo>
                  <a:cubicBezTo>
                    <a:pt x="1199979" y="2323913"/>
                    <a:pt x="1193682" y="2325796"/>
                    <a:pt x="1225960" y="2443415"/>
                  </a:cubicBezTo>
                  <a:cubicBezTo>
                    <a:pt x="1238820" y="2525888"/>
                    <a:pt x="1212768" y="2534131"/>
                    <a:pt x="1286669" y="2538418"/>
                  </a:cubicBezTo>
                  <a:lnTo>
                    <a:pt x="1340476" y="2537986"/>
                  </a:lnTo>
                  <a:lnTo>
                    <a:pt x="1159452" y="1395052"/>
                  </a:lnTo>
                  <a:cubicBezTo>
                    <a:pt x="1153113" y="1355030"/>
                    <a:pt x="1180418" y="1317448"/>
                    <a:pt x="1220440" y="1311109"/>
                  </a:cubicBezTo>
                  <a:lnTo>
                    <a:pt x="1222992" y="1310706"/>
                  </a:lnTo>
                  <a:cubicBezTo>
                    <a:pt x="1259366" y="1304944"/>
                    <a:pt x="1293725" y="1326975"/>
                    <a:pt x="1303139" y="1361495"/>
                  </a:cubicBezTo>
                  <a:cubicBezTo>
                    <a:pt x="1322616" y="1325549"/>
                    <a:pt x="1359221" y="1302638"/>
                    <a:pt x="1400784" y="1302638"/>
                  </a:cubicBezTo>
                  <a:cubicBezTo>
                    <a:pt x="1432374" y="1302638"/>
                    <a:pt x="1461099" y="1315874"/>
                    <a:pt x="1481946" y="1337999"/>
                  </a:cubicBezTo>
                  <a:cubicBezTo>
                    <a:pt x="1502792" y="1315874"/>
                    <a:pt x="1531518" y="1302638"/>
                    <a:pt x="1563108" y="1302638"/>
                  </a:cubicBezTo>
                  <a:lnTo>
                    <a:pt x="1574056" y="1304941"/>
                  </a:lnTo>
                  <a:lnTo>
                    <a:pt x="1574056" y="1558277"/>
                  </a:lnTo>
                  <a:cubicBezTo>
                    <a:pt x="1570569" y="1560394"/>
                    <a:pt x="1566859" y="1560580"/>
                    <a:pt x="1563108" y="1560580"/>
                  </a:cubicBezTo>
                  <a:cubicBezTo>
                    <a:pt x="1531518" y="1560580"/>
                    <a:pt x="1502792" y="1547345"/>
                    <a:pt x="1481946" y="1525219"/>
                  </a:cubicBezTo>
                  <a:cubicBezTo>
                    <a:pt x="1461099" y="1547345"/>
                    <a:pt x="1432374" y="1560580"/>
                    <a:pt x="1400784" y="1560580"/>
                  </a:cubicBezTo>
                  <a:cubicBezTo>
                    <a:pt x="1374899" y="1560580"/>
                    <a:pt x="1350936" y="1551693"/>
                    <a:pt x="1332765" y="1534787"/>
                  </a:cubicBezTo>
                  <a:lnTo>
                    <a:pt x="1491465" y="2536775"/>
                  </a:lnTo>
                  <a:lnTo>
                    <a:pt x="1553836" y="2536274"/>
                  </a:lnTo>
                  <a:lnTo>
                    <a:pt x="1553836" y="2536239"/>
                  </a:lnTo>
                  <a:lnTo>
                    <a:pt x="1556079" y="2536257"/>
                  </a:lnTo>
                  <a:lnTo>
                    <a:pt x="1558320" y="2536239"/>
                  </a:lnTo>
                  <a:lnTo>
                    <a:pt x="1558320" y="2536274"/>
                  </a:lnTo>
                  <a:lnTo>
                    <a:pt x="1574056" y="2536401"/>
                  </a:lnTo>
                  <a:lnTo>
                    <a:pt x="1574056" y="2685528"/>
                  </a:lnTo>
                  <a:lnTo>
                    <a:pt x="1556079" y="2685463"/>
                  </a:lnTo>
                  <a:lnTo>
                    <a:pt x="1201719" y="2686732"/>
                  </a:lnTo>
                  <a:cubicBezTo>
                    <a:pt x="1138954" y="2686732"/>
                    <a:pt x="1107192" y="2663167"/>
                    <a:pt x="1071683" y="2589474"/>
                  </a:cubicBezTo>
                  <a:cubicBezTo>
                    <a:pt x="1058025" y="2494014"/>
                    <a:pt x="1086076" y="2455536"/>
                    <a:pt x="1022516" y="2382309"/>
                  </a:cubicBezTo>
                  <a:cubicBezTo>
                    <a:pt x="809168" y="2211227"/>
                    <a:pt x="538010" y="1836414"/>
                    <a:pt x="538010" y="1456641"/>
                  </a:cubicBezTo>
                  <a:cubicBezTo>
                    <a:pt x="538010" y="895431"/>
                    <a:pt x="992961" y="440480"/>
                    <a:pt x="1554171" y="440480"/>
                  </a:cubicBezTo>
                  <a:close/>
                  <a:moveTo>
                    <a:pt x="624942" y="234472"/>
                  </a:moveTo>
                  <a:lnTo>
                    <a:pt x="806400" y="524523"/>
                  </a:lnTo>
                  <a:lnTo>
                    <a:pt x="697385" y="615998"/>
                  </a:lnTo>
                  <a:lnTo>
                    <a:pt x="443250" y="386929"/>
                  </a:lnTo>
                  <a:close/>
                  <a:moveTo>
                    <a:pt x="1437487" y="0"/>
                  </a:moveTo>
                  <a:lnTo>
                    <a:pt x="1574056" y="0"/>
                  </a:lnTo>
                  <a:lnTo>
                    <a:pt x="1574056" y="338831"/>
                  </a:lnTo>
                  <a:lnTo>
                    <a:pt x="1484923" y="33883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Oval 1">
              <a:extLst>
                <a:ext uri="{FF2B5EF4-FFF2-40B4-BE49-F238E27FC236}">
                  <a16:creationId xmlns:a16="http://schemas.microsoft.com/office/drawing/2014/main" id="{257A3E53-206B-466A-B05E-161D1EDAC338}"/>
                </a:ext>
              </a:extLst>
            </p:cNvPr>
            <p:cNvSpPr/>
            <p:nvPr/>
          </p:nvSpPr>
          <p:spPr>
            <a:xfrm>
              <a:off x="6098775" y="1664856"/>
              <a:ext cx="1831423" cy="4561043"/>
            </a:xfrm>
            <a:custGeom>
              <a:avLst/>
              <a:gdLst/>
              <a:ahLst/>
              <a:cxnLst/>
              <a:rect l="l" t="t" r="r" b="b"/>
              <a:pathLst>
                <a:path w="1490346" h="3711612">
                  <a:moveTo>
                    <a:pt x="0" y="3439800"/>
                  </a:moveTo>
                  <a:lnTo>
                    <a:pt x="362666" y="3439800"/>
                  </a:lnTo>
                  <a:lnTo>
                    <a:pt x="362666" y="3576158"/>
                  </a:lnTo>
                  <a:cubicBezTo>
                    <a:pt x="362666" y="3649966"/>
                    <a:pt x="201402" y="3710078"/>
                    <a:pt x="0" y="3711612"/>
                  </a:cubicBezTo>
                  <a:close/>
                  <a:moveTo>
                    <a:pt x="0" y="3209086"/>
                  </a:moveTo>
                  <a:lnTo>
                    <a:pt x="361023" y="3209086"/>
                  </a:lnTo>
                  <a:cubicBezTo>
                    <a:pt x="399584" y="3209086"/>
                    <a:pt x="430845" y="3240347"/>
                    <a:pt x="430845" y="3278908"/>
                  </a:cubicBezTo>
                  <a:lnTo>
                    <a:pt x="430845" y="3309730"/>
                  </a:lnTo>
                  <a:cubicBezTo>
                    <a:pt x="430845" y="3348291"/>
                    <a:pt x="399584" y="3379553"/>
                    <a:pt x="361023" y="3379553"/>
                  </a:cubicBezTo>
                  <a:lnTo>
                    <a:pt x="0" y="3379553"/>
                  </a:lnTo>
                  <a:close/>
                  <a:moveTo>
                    <a:pt x="0" y="2978372"/>
                  </a:moveTo>
                  <a:lnTo>
                    <a:pt x="395111" y="2978372"/>
                  </a:lnTo>
                  <a:cubicBezTo>
                    <a:pt x="433674" y="2978372"/>
                    <a:pt x="464935" y="3009633"/>
                    <a:pt x="464935" y="3048195"/>
                  </a:cubicBezTo>
                  <a:lnTo>
                    <a:pt x="464935" y="3079015"/>
                  </a:lnTo>
                  <a:cubicBezTo>
                    <a:pt x="464935" y="3117577"/>
                    <a:pt x="433674" y="3148838"/>
                    <a:pt x="395111" y="3148838"/>
                  </a:cubicBezTo>
                  <a:lnTo>
                    <a:pt x="0" y="3148838"/>
                  </a:lnTo>
                  <a:close/>
                  <a:moveTo>
                    <a:pt x="0" y="2747657"/>
                  </a:moveTo>
                  <a:lnTo>
                    <a:pt x="429201" y="2747657"/>
                  </a:lnTo>
                  <a:cubicBezTo>
                    <a:pt x="467763" y="2747657"/>
                    <a:pt x="499024" y="2778918"/>
                    <a:pt x="499024" y="2817480"/>
                  </a:cubicBezTo>
                  <a:lnTo>
                    <a:pt x="499024" y="2848301"/>
                  </a:lnTo>
                  <a:cubicBezTo>
                    <a:pt x="499024" y="2886862"/>
                    <a:pt x="467763" y="2918124"/>
                    <a:pt x="429201" y="2918124"/>
                  </a:cubicBezTo>
                  <a:lnTo>
                    <a:pt x="0" y="2918124"/>
                  </a:lnTo>
                  <a:close/>
                  <a:moveTo>
                    <a:pt x="1490346" y="1124141"/>
                  </a:moveTo>
                  <a:lnTo>
                    <a:pt x="1490346" y="1361322"/>
                  </a:lnTo>
                  <a:lnTo>
                    <a:pt x="1151515" y="1313886"/>
                  </a:lnTo>
                  <a:lnTo>
                    <a:pt x="1151515" y="1171577"/>
                  </a:lnTo>
                  <a:close/>
                  <a:moveTo>
                    <a:pt x="0" y="441223"/>
                  </a:moveTo>
                  <a:cubicBezTo>
                    <a:pt x="554434" y="448456"/>
                    <a:pt x="1001452" y="900345"/>
                    <a:pt x="1001452" y="1456641"/>
                  </a:cubicBezTo>
                  <a:cubicBezTo>
                    <a:pt x="1001452" y="1836414"/>
                    <a:pt x="730294" y="2211227"/>
                    <a:pt x="516947" y="2382309"/>
                  </a:cubicBezTo>
                  <a:cubicBezTo>
                    <a:pt x="453387" y="2455536"/>
                    <a:pt x="481437" y="2494014"/>
                    <a:pt x="467779" y="2589474"/>
                  </a:cubicBezTo>
                  <a:cubicBezTo>
                    <a:pt x="432270" y="2663167"/>
                    <a:pt x="400510" y="2686732"/>
                    <a:pt x="337743" y="2686732"/>
                  </a:cubicBezTo>
                  <a:lnTo>
                    <a:pt x="0" y="2685523"/>
                  </a:lnTo>
                  <a:lnTo>
                    <a:pt x="0" y="2536390"/>
                  </a:lnTo>
                  <a:lnTo>
                    <a:pt x="47259" y="2536769"/>
                  </a:lnTo>
                  <a:lnTo>
                    <a:pt x="204029" y="1546960"/>
                  </a:lnTo>
                  <a:cubicBezTo>
                    <a:pt x="188844" y="1556019"/>
                    <a:pt x="171284" y="1560580"/>
                    <a:pt x="152738" y="1560580"/>
                  </a:cubicBezTo>
                  <a:cubicBezTo>
                    <a:pt x="121147" y="1560580"/>
                    <a:pt x="92422" y="1547345"/>
                    <a:pt x="71576" y="1525219"/>
                  </a:cubicBezTo>
                  <a:cubicBezTo>
                    <a:pt x="52889" y="1545052"/>
                    <a:pt x="27874" y="1557741"/>
                    <a:pt x="0" y="1558564"/>
                  </a:cubicBezTo>
                  <a:lnTo>
                    <a:pt x="0" y="1304654"/>
                  </a:lnTo>
                  <a:cubicBezTo>
                    <a:pt x="27874" y="1305477"/>
                    <a:pt x="52890" y="1318167"/>
                    <a:pt x="71576" y="1337999"/>
                  </a:cubicBezTo>
                  <a:cubicBezTo>
                    <a:pt x="92422" y="1315874"/>
                    <a:pt x="121147" y="1302638"/>
                    <a:pt x="152738" y="1302638"/>
                  </a:cubicBezTo>
                  <a:cubicBezTo>
                    <a:pt x="187837" y="1302638"/>
                    <a:pt x="219402" y="1318978"/>
                    <a:pt x="240484" y="1345647"/>
                  </a:cubicBezTo>
                  <a:cubicBezTo>
                    <a:pt x="253632" y="1317624"/>
                    <a:pt x="284261" y="1300934"/>
                    <a:pt x="316470" y="1306036"/>
                  </a:cubicBezTo>
                  <a:lnTo>
                    <a:pt x="319022" y="1306440"/>
                  </a:lnTo>
                  <a:cubicBezTo>
                    <a:pt x="359044" y="1312779"/>
                    <a:pt x="386348" y="1350361"/>
                    <a:pt x="380010" y="1390382"/>
                  </a:cubicBezTo>
                  <a:lnTo>
                    <a:pt x="198248" y="2537980"/>
                  </a:lnTo>
                  <a:lnTo>
                    <a:pt x="252793" y="2538418"/>
                  </a:lnTo>
                  <a:cubicBezTo>
                    <a:pt x="326693" y="2534131"/>
                    <a:pt x="300643" y="2525888"/>
                    <a:pt x="313502" y="2443415"/>
                  </a:cubicBezTo>
                  <a:cubicBezTo>
                    <a:pt x="345780" y="2325796"/>
                    <a:pt x="339483" y="2323913"/>
                    <a:pt x="418914" y="2232013"/>
                  </a:cubicBezTo>
                  <a:cubicBezTo>
                    <a:pt x="593120" y="2092231"/>
                    <a:pt x="814376" y="1786265"/>
                    <a:pt x="814376" y="1476254"/>
                  </a:cubicBezTo>
                  <a:cubicBezTo>
                    <a:pt x="814376" y="1023115"/>
                    <a:pt x="451179" y="654804"/>
                    <a:pt x="0" y="647205"/>
                  </a:cubicBezTo>
                  <a:close/>
                  <a:moveTo>
                    <a:pt x="848581" y="234472"/>
                  </a:moveTo>
                  <a:lnTo>
                    <a:pt x="1030273" y="386929"/>
                  </a:lnTo>
                  <a:lnTo>
                    <a:pt x="776138" y="615998"/>
                  </a:lnTo>
                  <a:lnTo>
                    <a:pt x="667123" y="524523"/>
                  </a:lnTo>
                  <a:close/>
                  <a:moveTo>
                    <a:pt x="0" y="0"/>
                  </a:moveTo>
                  <a:lnTo>
                    <a:pt x="101974" y="0"/>
                  </a:lnTo>
                  <a:lnTo>
                    <a:pt x="54538" y="338831"/>
                  </a:lnTo>
                  <a:lnTo>
                    <a:pt x="0" y="3388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A82B9B-0C0F-431C-B6BF-793DC045F2B1}"/>
              </a:ext>
            </a:extLst>
          </p:cNvPr>
          <p:cNvGrpSpPr/>
          <p:nvPr/>
        </p:nvGrpSpPr>
        <p:grpSpPr>
          <a:xfrm>
            <a:off x="5808101" y="1731662"/>
            <a:ext cx="3258325" cy="2576300"/>
            <a:chOff x="3741176" y="2106694"/>
            <a:chExt cx="4709648" cy="37238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4205535-09F6-4BA4-A0DE-75DF14F40543}"/>
                </a:ext>
              </a:extLst>
            </p:cNvPr>
            <p:cNvGrpSpPr/>
            <p:nvPr/>
          </p:nvGrpSpPr>
          <p:grpSpPr>
            <a:xfrm>
              <a:off x="3741176" y="2106694"/>
              <a:ext cx="4709648" cy="3723835"/>
              <a:chOff x="2228055" y="1971102"/>
              <a:chExt cx="4575969" cy="3618138"/>
            </a:xfrm>
            <a:solidFill>
              <a:schemeClr val="tx1"/>
            </a:solidFill>
          </p:grpSpPr>
          <p:sp>
            <p:nvSpPr>
              <p:cNvPr id="14" name="Freeform 18">
                <a:extLst>
                  <a:ext uri="{FF2B5EF4-FFF2-40B4-BE49-F238E27FC236}">
                    <a16:creationId xmlns:a16="http://schemas.microsoft.com/office/drawing/2014/main" id="{28533EF6-5ED6-491E-BAE8-C09509BE4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16CE9C8-7508-4FFB-9F0A-608C2CB97D64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  <a:grpFill/>
            </p:grpSpPr>
            <p:sp>
              <p:nvSpPr>
                <p:cNvPr id="17" name="Rounded Rectangle 10">
                  <a:extLst>
                    <a:ext uri="{FF2B5EF4-FFF2-40B4-BE49-F238E27FC236}">
                      <a16:creationId xmlns:a16="http://schemas.microsoft.com/office/drawing/2014/main" id="{84E8BE4A-11BD-4599-9968-75BB94BBE3BD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Rounded Rectangle 13">
                  <a:extLst>
                    <a:ext uri="{FF2B5EF4-FFF2-40B4-BE49-F238E27FC236}">
                      <a16:creationId xmlns:a16="http://schemas.microsoft.com/office/drawing/2014/main" id="{4DBD7AAC-8150-4825-8258-04F326A012DF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Chord 18">
                  <a:extLst>
                    <a:ext uri="{FF2B5EF4-FFF2-40B4-BE49-F238E27FC236}">
                      <a16:creationId xmlns:a16="http://schemas.microsoft.com/office/drawing/2014/main" id="{090DE3F3-CF58-4BD3-B1AD-1838AD0E4B4E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6" name="Freeform 18">
                <a:extLst>
                  <a:ext uri="{FF2B5EF4-FFF2-40B4-BE49-F238E27FC236}">
                    <a16:creationId xmlns:a16="http://schemas.microsoft.com/office/drawing/2014/main" id="{8920E17C-7721-47EF-9215-CC0FFFBC6AE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20" name="Graphic 33">
              <a:extLst>
                <a:ext uri="{FF2B5EF4-FFF2-40B4-BE49-F238E27FC236}">
                  <a16:creationId xmlns:a16="http://schemas.microsoft.com/office/drawing/2014/main" id="{9868F917-2263-4167-B0C9-28DF0CA9F58B}"/>
                </a:ext>
              </a:extLst>
            </p:cNvPr>
            <p:cNvGrpSpPr/>
            <p:nvPr/>
          </p:nvGrpSpPr>
          <p:grpSpPr>
            <a:xfrm>
              <a:off x="5434884" y="2759403"/>
              <a:ext cx="1364502" cy="1261798"/>
              <a:chOff x="7424910" y="2405641"/>
              <a:chExt cx="1771650" cy="1638300"/>
            </a:xfrm>
            <a:solidFill>
              <a:schemeClr val="accent2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6E1F51E-2F38-4D0D-BA40-04FD45B1ABFA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79A5DCC-CC76-48D4-9D7D-68CD2C63FB5A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A7C5189-DD85-44E6-8865-F6626822C27E}"/>
              </a:ext>
            </a:extLst>
          </p:cNvPr>
          <p:cNvGrpSpPr/>
          <p:nvPr/>
        </p:nvGrpSpPr>
        <p:grpSpPr>
          <a:xfrm>
            <a:off x="486096" y="5397958"/>
            <a:ext cx="4625443" cy="1038368"/>
            <a:chOff x="2219646" y="4490038"/>
            <a:chExt cx="9053452" cy="203241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67656C6-5BCD-46E3-A5A9-53B0DE7C85A5}"/>
                </a:ext>
              </a:extLst>
            </p:cNvPr>
            <p:cNvGrpSpPr/>
            <p:nvPr/>
          </p:nvGrpSpPr>
          <p:grpSpPr>
            <a:xfrm flipH="1">
              <a:off x="10404872" y="6031909"/>
              <a:ext cx="511666" cy="490542"/>
              <a:chOff x="4964627" y="3703863"/>
              <a:chExt cx="393594" cy="377344"/>
            </a:xfrm>
            <a:solidFill>
              <a:schemeClr val="tx1"/>
            </a:solidFill>
          </p:grpSpPr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B0FD3C1F-3BF3-4738-8F9B-1FDA0D75D74E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C6609699-F440-48BA-B3F2-5302AE06C97E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1">
                <a:extLst>
                  <a:ext uri="{FF2B5EF4-FFF2-40B4-BE49-F238E27FC236}">
                    <a16:creationId xmlns:a16="http://schemas.microsoft.com/office/drawing/2014/main" id="{109A6246-51DA-4631-A578-EC74128614F1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1">
                <a:extLst>
                  <a:ext uri="{FF2B5EF4-FFF2-40B4-BE49-F238E27FC236}">
                    <a16:creationId xmlns:a16="http://schemas.microsoft.com/office/drawing/2014/main" id="{4FD20619-CB14-43CE-9440-ABF880C63E7B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9" name="Oval 3">
              <a:extLst>
                <a:ext uri="{FF2B5EF4-FFF2-40B4-BE49-F238E27FC236}">
                  <a16:creationId xmlns:a16="http://schemas.microsoft.com/office/drawing/2014/main" id="{4652B246-3108-418D-AA69-21A0793A199F}"/>
                </a:ext>
              </a:extLst>
            </p:cNvPr>
            <p:cNvSpPr/>
            <p:nvPr/>
          </p:nvSpPr>
          <p:spPr>
            <a:xfrm>
              <a:off x="10048313" y="4584296"/>
              <a:ext cx="1224785" cy="1351173"/>
            </a:xfrm>
            <a:custGeom>
              <a:avLst/>
              <a:gdLst/>
              <a:ahLst/>
              <a:cxnLst/>
              <a:rect l="l" t="t" r="r" b="b"/>
              <a:pathLst>
                <a:path w="790861" h="872472">
                  <a:moveTo>
                    <a:pt x="394689" y="0"/>
                  </a:moveTo>
                  <a:lnTo>
                    <a:pt x="395430" y="57"/>
                  </a:lnTo>
                  <a:lnTo>
                    <a:pt x="396172" y="0"/>
                  </a:lnTo>
                  <a:cubicBezTo>
                    <a:pt x="614153" y="0"/>
                    <a:pt x="790861" y="176708"/>
                    <a:pt x="790861" y="394689"/>
                  </a:cubicBezTo>
                  <a:cubicBezTo>
                    <a:pt x="790861" y="542198"/>
                    <a:pt x="685540" y="687780"/>
                    <a:pt x="602673" y="754231"/>
                  </a:cubicBezTo>
                  <a:cubicBezTo>
                    <a:pt x="577986" y="782673"/>
                    <a:pt x="588881" y="797618"/>
                    <a:pt x="583576" y="834696"/>
                  </a:cubicBezTo>
                  <a:cubicBezTo>
                    <a:pt x="569784" y="863319"/>
                    <a:pt x="557447" y="872472"/>
                    <a:pt x="533068" y="872472"/>
                  </a:cubicBezTo>
                  <a:lnTo>
                    <a:pt x="395430" y="871979"/>
                  </a:lnTo>
                  <a:lnTo>
                    <a:pt x="257793" y="872472"/>
                  </a:lnTo>
                  <a:cubicBezTo>
                    <a:pt x="233414" y="872472"/>
                    <a:pt x="221078" y="863319"/>
                    <a:pt x="207286" y="834696"/>
                  </a:cubicBezTo>
                  <a:cubicBezTo>
                    <a:pt x="201981" y="797618"/>
                    <a:pt x="212876" y="782673"/>
                    <a:pt x="188188" y="754231"/>
                  </a:cubicBezTo>
                  <a:cubicBezTo>
                    <a:pt x="105322" y="687780"/>
                    <a:pt x="0" y="542198"/>
                    <a:pt x="0" y="394689"/>
                  </a:cubicBezTo>
                  <a:cubicBezTo>
                    <a:pt x="0" y="176708"/>
                    <a:pt x="176709" y="0"/>
                    <a:pt x="3946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B3584C4-E6C4-4D2F-B1B8-8049FD42436A}"/>
                </a:ext>
              </a:extLst>
            </p:cNvPr>
            <p:cNvGrpSpPr/>
            <p:nvPr/>
          </p:nvGrpSpPr>
          <p:grpSpPr>
            <a:xfrm flipH="1">
              <a:off x="5091080" y="6031909"/>
              <a:ext cx="511666" cy="490542"/>
              <a:chOff x="4964627" y="3703863"/>
              <a:chExt cx="393594" cy="377344"/>
            </a:xfrm>
            <a:solidFill>
              <a:schemeClr val="tx1"/>
            </a:solidFill>
          </p:grpSpPr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29F4D31E-E0CF-444A-A255-FFA67B7CE347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8C2D4CF0-EE3E-4802-B8E0-5F714D7D704F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21CD8F34-C084-4E9A-9B11-E49283181BC7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1">
                <a:extLst>
                  <a:ext uri="{FF2B5EF4-FFF2-40B4-BE49-F238E27FC236}">
                    <a16:creationId xmlns:a16="http://schemas.microsoft.com/office/drawing/2014/main" id="{57B3C024-9E92-4C31-A51B-6465CBB25074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C275C8B-E3A1-4209-B326-55D7BD085923}"/>
                </a:ext>
              </a:extLst>
            </p:cNvPr>
            <p:cNvGrpSpPr/>
            <p:nvPr/>
          </p:nvGrpSpPr>
          <p:grpSpPr>
            <a:xfrm>
              <a:off x="4950555" y="4490038"/>
              <a:ext cx="792715" cy="1360145"/>
              <a:chOff x="4874689" y="2348880"/>
              <a:chExt cx="914401" cy="1354872"/>
            </a:xfrm>
            <a:solidFill>
              <a:srgbClr val="90C221"/>
            </a:solidFill>
          </p:grpSpPr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E4DC3734-D9DE-4466-AC6C-6298F54CDDA9}"/>
                  </a:ext>
                </a:extLst>
              </p:cNvPr>
              <p:cNvSpPr/>
              <p:nvPr/>
            </p:nvSpPr>
            <p:spPr>
              <a:xfrm>
                <a:off x="4874690" y="2348880"/>
                <a:ext cx="914400" cy="914400"/>
              </a:xfrm>
              <a:prstGeom prst="blockArc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ound Same Side Corner Rectangle 30">
                <a:extLst>
                  <a:ext uri="{FF2B5EF4-FFF2-40B4-BE49-F238E27FC236}">
                    <a16:creationId xmlns:a16="http://schemas.microsoft.com/office/drawing/2014/main" id="{6EE19F71-8372-48D6-85E7-232676672599}"/>
                  </a:ext>
                </a:extLst>
              </p:cNvPr>
              <p:cNvSpPr/>
              <p:nvPr/>
            </p:nvSpPr>
            <p:spPr>
              <a:xfrm rot="10800000">
                <a:off x="4874689" y="2789352"/>
                <a:ext cx="228508" cy="914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 Same Side Corner Rectangle 33">
                <a:extLst>
                  <a:ext uri="{FF2B5EF4-FFF2-40B4-BE49-F238E27FC236}">
                    <a16:creationId xmlns:a16="http://schemas.microsoft.com/office/drawing/2014/main" id="{A0CA4AF9-9EA3-493E-9B9D-0411F5A533B1}"/>
                  </a:ext>
                </a:extLst>
              </p:cNvPr>
              <p:cNvSpPr/>
              <p:nvPr/>
            </p:nvSpPr>
            <p:spPr>
              <a:xfrm rot="10800000">
                <a:off x="5560582" y="2789352"/>
                <a:ext cx="228508" cy="914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9" name="그룹 14">
              <a:extLst>
                <a:ext uri="{FF2B5EF4-FFF2-40B4-BE49-F238E27FC236}">
                  <a16:creationId xmlns:a16="http://schemas.microsoft.com/office/drawing/2014/main" id="{89632336-0224-4C51-BF04-ABB89019BE62}"/>
                </a:ext>
              </a:extLst>
            </p:cNvPr>
            <p:cNvGrpSpPr/>
            <p:nvPr/>
          </p:nvGrpSpPr>
          <p:grpSpPr>
            <a:xfrm>
              <a:off x="2443930" y="6031909"/>
              <a:ext cx="511666" cy="490542"/>
              <a:chOff x="1869148" y="3350721"/>
              <a:chExt cx="511666" cy="490542"/>
            </a:xfrm>
            <a:solidFill>
              <a:schemeClr val="tx1"/>
            </a:solidFill>
          </p:grpSpPr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9E59AEBB-1E0F-43AE-BE1C-606F795E8800}"/>
                  </a:ext>
                </a:extLst>
              </p:cNvPr>
              <p:cNvSpPr/>
              <p:nvPr/>
            </p:nvSpPr>
            <p:spPr>
              <a:xfrm>
                <a:off x="1886204" y="3468755"/>
                <a:ext cx="477554" cy="8528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1">
                <a:extLst>
                  <a:ext uri="{FF2B5EF4-FFF2-40B4-BE49-F238E27FC236}">
                    <a16:creationId xmlns:a16="http://schemas.microsoft.com/office/drawing/2014/main" id="{2BF378C4-782F-4B5F-B0DF-916AE85A77D5}"/>
                  </a:ext>
                </a:extLst>
              </p:cNvPr>
              <p:cNvSpPr/>
              <p:nvPr/>
            </p:nvSpPr>
            <p:spPr>
              <a:xfrm>
                <a:off x="1937372" y="3704819"/>
                <a:ext cx="375220" cy="13644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1">
                <a:extLst>
                  <a:ext uri="{FF2B5EF4-FFF2-40B4-BE49-F238E27FC236}">
                    <a16:creationId xmlns:a16="http://schemas.microsoft.com/office/drawing/2014/main" id="{D4933766-55B1-43D3-A3BE-59149C887EC1}"/>
                  </a:ext>
                </a:extLst>
              </p:cNvPr>
              <p:cNvSpPr/>
              <p:nvPr/>
            </p:nvSpPr>
            <p:spPr>
              <a:xfrm>
                <a:off x="1903260" y="3586787"/>
                <a:ext cx="443443" cy="85287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1">
                <a:extLst>
                  <a:ext uri="{FF2B5EF4-FFF2-40B4-BE49-F238E27FC236}">
                    <a16:creationId xmlns:a16="http://schemas.microsoft.com/office/drawing/2014/main" id="{93601A70-1B2D-4C5A-B6B7-AB36B9454C3C}"/>
                  </a:ext>
                </a:extLst>
              </p:cNvPr>
              <p:cNvSpPr/>
              <p:nvPr/>
            </p:nvSpPr>
            <p:spPr>
              <a:xfrm>
                <a:off x="1869148" y="3350721"/>
                <a:ext cx="511666" cy="8528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44" name="Block Arc 37">
              <a:extLst>
                <a:ext uri="{FF2B5EF4-FFF2-40B4-BE49-F238E27FC236}">
                  <a16:creationId xmlns:a16="http://schemas.microsoft.com/office/drawing/2014/main" id="{6A12D4D2-ABD6-4D26-8443-07F2EE33F56A}"/>
                </a:ext>
              </a:extLst>
            </p:cNvPr>
            <p:cNvSpPr/>
            <p:nvPr/>
          </p:nvSpPr>
          <p:spPr>
            <a:xfrm>
              <a:off x="2219646" y="4541652"/>
              <a:ext cx="1062264" cy="1386291"/>
            </a:xfrm>
            <a:custGeom>
              <a:avLst/>
              <a:gdLst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5961 w 1128574"/>
                <a:gd name="connsiteY9" fmla="*/ 1347236 h 1471472"/>
                <a:gd name="connsiteX10" fmla="*/ 292410 w 1128574"/>
                <a:gd name="connsiteY10" fmla="*/ 1329645 h 1471472"/>
                <a:gd name="connsiteX11" fmla="*/ 300331 w 1128574"/>
                <a:gd name="connsiteY11" fmla="*/ 1290412 h 1471472"/>
                <a:gd name="connsiteX12" fmla="*/ 657787 w 1128574"/>
                <a:gd name="connsiteY12" fmla="*/ 834864 h 1471472"/>
                <a:gd name="connsiteX13" fmla="*/ 656254 w 1128574"/>
                <a:gd name="connsiteY13" fmla="*/ 830430 h 1471472"/>
                <a:gd name="connsiteX14" fmla="*/ 838945 w 1128574"/>
                <a:gd name="connsiteY14" fmla="*/ 502307 h 1471472"/>
                <a:gd name="connsiteX15" fmla="*/ 533067 w 1128574"/>
                <a:gd name="connsiteY15" fmla="*/ 284409 h 1471472"/>
                <a:gd name="connsiteX16" fmla="*/ 282643 w 1128574"/>
                <a:gd name="connsiteY16" fmla="*/ 564282 h 1471472"/>
                <a:gd name="connsiteX17" fmla="*/ 279666 w 1128574"/>
                <a:gd name="connsiteY17" fmla="*/ 564282 h 1471472"/>
                <a:gd name="connsiteX18" fmla="*/ 280029 w 1128574"/>
                <a:gd name="connsiteY18" fmla="*/ 567621 h 1471472"/>
                <a:gd name="connsiteX19" fmla="*/ 140015 w 1128574"/>
                <a:gd name="connsiteY19" fmla="*/ 697359 h 1471472"/>
                <a:gd name="connsiteX20" fmla="*/ 0 w 1128574"/>
                <a:gd name="connsiteY20" fmla="*/ 567621 h 1471472"/>
                <a:gd name="connsiteX21" fmla="*/ 363 w 1128574"/>
                <a:gd name="connsiteY21" fmla="*/ 564281 h 1471472"/>
                <a:gd name="connsiteX22" fmla="*/ 1 w 1128574"/>
                <a:gd name="connsiteY22" fmla="*/ 564281 h 1471472"/>
                <a:gd name="connsiteX23" fmla="*/ 501773 w 1128574"/>
                <a:gd name="connsiteY23" fmla="*/ 3505 h 1471472"/>
                <a:gd name="connsiteX24" fmla="*/ 555039 w 1128574"/>
                <a:gd name="connsiteY24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2410 w 1128574"/>
                <a:gd name="connsiteY9" fmla="*/ 1329645 h 1471472"/>
                <a:gd name="connsiteX10" fmla="*/ 300331 w 1128574"/>
                <a:gd name="connsiteY10" fmla="*/ 1290412 h 1471472"/>
                <a:gd name="connsiteX11" fmla="*/ 657787 w 1128574"/>
                <a:gd name="connsiteY11" fmla="*/ 834864 h 1471472"/>
                <a:gd name="connsiteX12" fmla="*/ 656254 w 1128574"/>
                <a:gd name="connsiteY12" fmla="*/ 830430 h 1471472"/>
                <a:gd name="connsiteX13" fmla="*/ 838945 w 1128574"/>
                <a:gd name="connsiteY13" fmla="*/ 502307 h 1471472"/>
                <a:gd name="connsiteX14" fmla="*/ 533067 w 1128574"/>
                <a:gd name="connsiteY14" fmla="*/ 284409 h 1471472"/>
                <a:gd name="connsiteX15" fmla="*/ 282643 w 1128574"/>
                <a:gd name="connsiteY15" fmla="*/ 564282 h 1471472"/>
                <a:gd name="connsiteX16" fmla="*/ 279666 w 1128574"/>
                <a:gd name="connsiteY16" fmla="*/ 564282 h 1471472"/>
                <a:gd name="connsiteX17" fmla="*/ 280029 w 1128574"/>
                <a:gd name="connsiteY17" fmla="*/ 567621 h 1471472"/>
                <a:gd name="connsiteX18" fmla="*/ 140015 w 1128574"/>
                <a:gd name="connsiteY18" fmla="*/ 697359 h 1471472"/>
                <a:gd name="connsiteX19" fmla="*/ 0 w 1128574"/>
                <a:gd name="connsiteY19" fmla="*/ 567621 h 1471472"/>
                <a:gd name="connsiteX20" fmla="*/ 363 w 1128574"/>
                <a:gd name="connsiteY20" fmla="*/ 564281 h 1471472"/>
                <a:gd name="connsiteX21" fmla="*/ 1 w 1128574"/>
                <a:gd name="connsiteY21" fmla="*/ 564281 h 1471472"/>
                <a:gd name="connsiteX22" fmla="*/ 501773 w 1128574"/>
                <a:gd name="connsiteY22" fmla="*/ 3505 h 1471472"/>
                <a:gd name="connsiteX23" fmla="*/ 555039 w 1128574"/>
                <a:gd name="connsiteY23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300331 w 1128574"/>
                <a:gd name="connsiteY9" fmla="*/ 1290412 h 1471472"/>
                <a:gd name="connsiteX10" fmla="*/ 657787 w 1128574"/>
                <a:gd name="connsiteY10" fmla="*/ 834864 h 1471472"/>
                <a:gd name="connsiteX11" fmla="*/ 656254 w 1128574"/>
                <a:gd name="connsiteY11" fmla="*/ 830430 h 1471472"/>
                <a:gd name="connsiteX12" fmla="*/ 838945 w 1128574"/>
                <a:gd name="connsiteY12" fmla="*/ 502307 h 1471472"/>
                <a:gd name="connsiteX13" fmla="*/ 533067 w 1128574"/>
                <a:gd name="connsiteY13" fmla="*/ 284409 h 1471472"/>
                <a:gd name="connsiteX14" fmla="*/ 282643 w 1128574"/>
                <a:gd name="connsiteY14" fmla="*/ 564282 h 1471472"/>
                <a:gd name="connsiteX15" fmla="*/ 279666 w 1128574"/>
                <a:gd name="connsiteY15" fmla="*/ 564282 h 1471472"/>
                <a:gd name="connsiteX16" fmla="*/ 280029 w 1128574"/>
                <a:gd name="connsiteY16" fmla="*/ 567621 h 1471472"/>
                <a:gd name="connsiteX17" fmla="*/ 140015 w 1128574"/>
                <a:gd name="connsiteY17" fmla="*/ 697359 h 1471472"/>
                <a:gd name="connsiteX18" fmla="*/ 0 w 1128574"/>
                <a:gd name="connsiteY18" fmla="*/ 567621 h 1471472"/>
                <a:gd name="connsiteX19" fmla="*/ 363 w 1128574"/>
                <a:gd name="connsiteY19" fmla="*/ 564281 h 1471472"/>
                <a:gd name="connsiteX20" fmla="*/ 1 w 1128574"/>
                <a:gd name="connsiteY20" fmla="*/ 564281 h 1471472"/>
                <a:gd name="connsiteX21" fmla="*/ 501773 w 1128574"/>
                <a:gd name="connsiteY21" fmla="*/ 3505 h 1471472"/>
                <a:gd name="connsiteX22" fmla="*/ 555039 w 1128574"/>
                <a:gd name="connsiteY22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300331 w 1128574"/>
                <a:gd name="connsiteY8" fmla="*/ 1290412 h 1471472"/>
                <a:gd name="connsiteX9" fmla="*/ 657787 w 1128574"/>
                <a:gd name="connsiteY9" fmla="*/ 834864 h 1471472"/>
                <a:gd name="connsiteX10" fmla="*/ 656254 w 1128574"/>
                <a:gd name="connsiteY10" fmla="*/ 830430 h 1471472"/>
                <a:gd name="connsiteX11" fmla="*/ 838945 w 1128574"/>
                <a:gd name="connsiteY11" fmla="*/ 502307 h 1471472"/>
                <a:gd name="connsiteX12" fmla="*/ 533067 w 1128574"/>
                <a:gd name="connsiteY12" fmla="*/ 284409 h 1471472"/>
                <a:gd name="connsiteX13" fmla="*/ 282643 w 1128574"/>
                <a:gd name="connsiteY13" fmla="*/ 564282 h 1471472"/>
                <a:gd name="connsiteX14" fmla="*/ 279666 w 1128574"/>
                <a:gd name="connsiteY14" fmla="*/ 564282 h 1471472"/>
                <a:gd name="connsiteX15" fmla="*/ 280029 w 1128574"/>
                <a:gd name="connsiteY15" fmla="*/ 567621 h 1471472"/>
                <a:gd name="connsiteX16" fmla="*/ 140015 w 1128574"/>
                <a:gd name="connsiteY16" fmla="*/ 697359 h 1471472"/>
                <a:gd name="connsiteX17" fmla="*/ 0 w 1128574"/>
                <a:gd name="connsiteY17" fmla="*/ 567621 h 1471472"/>
                <a:gd name="connsiteX18" fmla="*/ 363 w 1128574"/>
                <a:gd name="connsiteY18" fmla="*/ 564281 h 1471472"/>
                <a:gd name="connsiteX19" fmla="*/ 1 w 1128574"/>
                <a:gd name="connsiteY19" fmla="*/ 564281 h 1471472"/>
                <a:gd name="connsiteX20" fmla="*/ 501773 w 1128574"/>
                <a:gd name="connsiteY20" fmla="*/ 3505 h 1471472"/>
                <a:gd name="connsiteX21" fmla="*/ 555039 w 1128574"/>
                <a:gd name="connsiteY21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74598 w 1128574"/>
                <a:gd name="connsiteY3" fmla="*/ 1360143 h 1471551"/>
                <a:gd name="connsiteX4" fmla="*/ 567462 w 1128574"/>
                <a:gd name="connsiteY4" fmla="*/ 1372368 h 1471551"/>
                <a:gd name="connsiteX5" fmla="*/ 434237 w 1128574"/>
                <a:gd name="connsiteY5" fmla="*/ 1471472 h 1471551"/>
                <a:gd name="connsiteX6" fmla="*/ 298567 w 1128574"/>
                <a:gd name="connsiteY6" fmla="*/ 1360143 h 1471551"/>
                <a:gd name="connsiteX7" fmla="*/ 300331 w 1128574"/>
                <a:gd name="connsiteY7" fmla="*/ 1290412 h 1471551"/>
                <a:gd name="connsiteX8" fmla="*/ 657787 w 1128574"/>
                <a:gd name="connsiteY8" fmla="*/ 834864 h 1471551"/>
                <a:gd name="connsiteX9" fmla="*/ 656254 w 1128574"/>
                <a:gd name="connsiteY9" fmla="*/ 830430 h 1471551"/>
                <a:gd name="connsiteX10" fmla="*/ 838945 w 1128574"/>
                <a:gd name="connsiteY10" fmla="*/ 502307 h 1471551"/>
                <a:gd name="connsiteX11" fmla="*/ 533067 w 1128574"/>
                <a:gd name="connsiteY11" fmla="*/ 284409 h 1471551"/>
                <a:gd name="connsiteX12" fmla="*/ 282643 w 1128574"/>
                <a:gd name="connsiteY12" fmla="*/ 564282 h 1471551"/>
                <a:gd name="connsiteX13" fmla="*/ 279666 w 1128574"/>
                <a:gd name="connsiteY13" fmla="*/ 564282 h 1471551"/>
                <a:gd name="connsiteX14" fmla="*/ 280029 w 1128574"/>
                <a:gd name="connsiteY14" fmla="*/ 567621 h 1471551"/>
                <a:gd name="connsiteX15" fmla="*/ 140015 w 1128574"/>
                <a:gd name="connsiteY15" fmla="*/ 697359 h 1471551"/>
                <a:gd name="connsiteX16" fmla="*/ 0 w 1128574"/>
                <a:gd name="connsiteY16" fmla="*/ 567621 h 1471551"/>
                <a:gd name="connsiteX17" fmla="*/ 363 w 1128574"/>
                <a:gd name="connsiteY17" fmla="*/ 564281 h 1471551"/>
                <a:gd name="connsiteX18" fmla="*/ 1 w 1128574"/>
                <a:gd name="connsiteY18" fmla="*/ 564281 h 1471551"/>
                <a:gd name="connsiteX19" fmla="*/ 501773 w 1128574"/>
                <a:gd name="connsiteY19" fmla="*/ 3505 h 1471551"/>
                <a:gd name="connsiteX20" fmla="*/ 555039 w 1128574"/>
                <a:gd name="connsiteY20" fmla="*/ 83 h 1471551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67462 w 1128574"/>
                <a:gd name="connsiteY3" fmla="*/ 1372368 h 1471551"/>
                <a:gd name="connsiteX4" fmla="*/ 434237 w 1128574"/>
                <a:gd name="connsiteY4" fmla="*/ 1471472 h 1471551"/>
                <a:gd name="connsiteX5" fmla="*/ 298567 w 1128574"/>
                <a:gd name="connsiteY5" fmla="*/ 1360143 h 1471551"/>
                <a:gd name="connsiteX6" fmla="*/ 300331 w 1128574"/>
                <a:gd name="connsiteY6" fmla="*/ 1290412 h 1471551"/>
                <a:gd name="connsiteX7" fmla="*/ 657787 w 1128574"/>
                <a:gd name="connsiteY7" fmla="*/ 834864 h 1471551"/>
                <a:gd name="connsiteX8" fmla="*/ 656254 w 1128574"/>
                <a:gd name="connsiteY8" fmla="*/ 830430 h 1471551"/>
                <a:gd name="connsiteX9" fmla="*/ 838945 w 1128574"/>
                <a:gd name="connsiteY9" fmla="*/ 502307 h 1471551"/>
                <a:gd name="connsiteX10" fmla="*/ 533067 w 1128574"/>
                <a:gd name="connsiteY10" fmla="*/ 284409 h 1471551"/>
                <a:gd name="connsiteX11" fmla="*/ 282643 w 1128574"/>
                <a:gd name="connsiteY11" fmla="*/ 564282 h 1471551"/>
                <a:gd name="connsiteX12" fmla="*/ 279666 w 1128574"/>
                <a:gd name="connsiteY12" fmla="*/ 564282 h 1471551"/>
                <a:gd name="connsiteX13" fmla="*/ 280029 w 1128574"/>
                <a:gd name="connsiteY13" fmla="*/ 567621 h 1471551"/>
                <a:gd name="connsiteX14" fmla="*/ 140015 w 1128574"/>
                <a:gd name="connsiteY14" fmla="*/ 697359 h 1471551"/>
                <a:gd name="connsiteX15" fmla="*/ 0 w 1128574"/>
                <a:gd name="connsiteY15" fmla="*/ 567621 h 1471551"/>
                <a:gd name="connsiteX16" fmla="*/ 363 w 1128574"/>
                <a:gd name="connsiteY16" fmla="*/ 564281 h 1471551"/>
                <a:gd name="connsiteX17" fmla="*/ 1 w 1128574"/>
                <a:gd name="connsiteY17" fmla="*/ 564281 h 1471551"/>
                <a:gd name="connsiteX18" fmla="*/ 501773 w 1128574"/>
                <a:gd name="connsiteY18" fmla="*/ 3505 h 1471551"/>
                <a:gd name="connsiteX19" fmla="*/ 555039 w 1128574"/>
                <a:gd name="connsiteY19" fmla="*/ 83 h 1471551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7787 w 1128574"/>
                <a:gd name="connsiteY7" fmla="*/ 834864 h 1471576"/>
                <a:gd name="connsiteX8" fmla="*/ 656254 w 1128574"/>
                <a:gd name="connsiteY8" fmla="*/ 830430 h 1471576"/>
                <a:gd name="connsiteX9" fmla="*/ 838945 w 1128574"/>
                <a:gd name="connsiteY9" fmla="*/ 502307 h 1471576"/>
                <a:gd name="connsiteX10" fmla="*/ 533067 w 1128574"/>
                <a:gd name="connsiteY10" fmla="*/ 284409 h 1471576"/>
                <a:gd name="connsiteX11" fmla="*/ 282643 w 1128574"/>
                <a:gd name="connsiteY11" fmla="*/ 564282 h 1471576"/>
                <a:gd name="connsiteX12" fmla="*/ 279666 w 1128574"/>
                <a:gd name="connsiteY12" fmla="*/ 564282 h 1471576"/>
                <a:gd name="connsiteX13" fmla="*/ 280029 w 1128574"/>
                <a:gd name="connsiteY13" fmla="*/ 567621 h 1471576"/>
                <a:gd name="connsiteX14" fmla="*/ 140015 w 1128574"/>
                <a:gd name="connsiteY14" fmla="*/ 697359 h 1471576"/>
                <a:gd name="connsiteX15" fmla="*/ 0 w 1128574"/>
                <a:gd name="connsiteY15" fmla="*/ 567621 h 1471576"/>
                <a:gd name="connsiteX16" fmla="*/ 363 w 1128574"/>
                <a:gd name="connsiteY16" fmla="*/ 564281 h 1471576"/>
                <a:gd name="connsiteX17" fmla="*/ 1 w 1128574"/>
                <a:gd name="connsiteY17" fmla="*/ 564281 h 1471576"/>
                <a:gd name="connsiteX18" fmla="*/ 501773 w 1128574"/>
                <a:gd name="connsiteY18" fmla="*/ 3505 h 1471576"/>
                <a:gd name="connsiteX19" fmla="*/ 555039 w 1128574"/>
                <a:gd name="connsiteY19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7615"/>
                <a:gd name="connsiteY0" fmla="*/ 83 h 1471576"/>
                <a:gd name="connsiteX1" fmla="*/ 1114657 w 1127615"/>
                <a:gd name="connsiteY1" fmla="*/ 440104 h 1471576"/>
                <a:gd name="connsiteX2" fmla="*/ 772429 w 1127615"/>
                <a:gd name="connsiteY2" fmla="*/ 1088053 h 1471576"/>
                <a:gd name="connsiteX3" fmla="*/ 567462 w 1127615"/>
                <a:gd name="connsiteY3" fmla="*/ 1372368 h 1471576"/>
                <a:gd name="connsiteX4" fmla="*/ 434237 w 1127615"/>
                <a:gd name="connsiteY4" fmla="*/ 1471472 h 1471576"/>
                <a:gd name="connsiteX5" fmla="*/ 298567 w 1127615"/>
                <a:gd name="connsiteY5" fmla="*/ 1360143 h 1471576"/>
                <a:gd name="connsiteX6" fmla="*/ 300331 w 1127615"/>
                <a:gd name="connsiteY6" fmla="*/ 1290412 h 1471576"/>
                <a:gd name="connsiteX7" fmla="*/ 656254 w 1127615"/>
                <a:gd name="connsiteY7" fmla="*/ 830430 h 1471576"/>
                <a:gd name="connsiteX8" fmla="*/ 838945 w 1127615"/>
                <a:gd name="connsiteY8" fmla="*/ 502307 h 1471576"/>
                <a:gd name="connsiteX9" fmla="*/ 533067 w 1127615"/>
                <a:gd name="connsiteY9" fmla="*/ 284409 h 1471576"/>
                <a:gd name="connsiteX10" fmla="*/ 282643 w 1127615"/>
                <a:gd name="connsiteY10" fmla="*/ 564282 h 1471576"/>
                <a:gd name="connsiteX11" fmla="*/ 279666 w 1127615"/>
                <a:gd name="connsiteY11" fmla="*/ 564282 h 1471576"/>
                <a:gd name="connsiteX12" fmla="*/ 280029 w 1127615"/>
                <a:gd name="connsiteY12" fmla="*/ 567621 h 1471576"/>
                <a:gd name="connsiteX13" fmla="*/ 140015 w 1127615"/>
                <a:gd name="connsiteY13" fmla="*/ 697359 h 1471576"/>
                <a:gd name="connsiteX14" fmla="*/ 0 w 1127615"/>
                <a:gd name="connsiteY14" fmla="*/ 567621 h 1471576"/>
                <a:gd name="connsiteX15" fmla="*/ 363 w 1127615"/>
                <a:gd name="connsiteY15" fmla="*/ 564281 h 1471576"/>
                <a:gd name="connsiteX16" fmla="*/ 1 w 1127615"/>
                <a:gd name="connsiteY16" fmla="*/ 564281 h 1471576"/>
                <a:gd name="connsiteX17" fmla="*/ 501773 w 1127615"/>
                <a:gd name="connsiteY17" fmla="*/ 3505 h 1471576"/>
                <a:gd name="connsiteX18" fmla="*/ 555039 w 1127615"/>
                <a:gd name="connsiteY18" fmla="*/ 83 h 14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615" h="1471576">
                  <a:moveTo>
                    <a:pt x="555039" y="83"/>
                  </a:moveTo>
                  <a:cubicBezTo>
                    <a:pt x="819662" y="-4458"/>
                    <a:pt x="1055349" y="177228"/>
                    <a:pt x="1114657" y="440104"/>
                  </a:cubicBezTo>
                  <a:cubicBezTo>
                    <a:pt x="1176026" y="712121"/>
                    <a:pt x="1012387" y="928036"/>
                    <a:pt x="772429" y="1088053"/>
                  </a:cubicBezTo>
                  <a:cubicBezTo>
                    <a:pt x="669004" y="1165193"/>
                    <a:pt x="628716" y="1262011"/>
                    <a:pt x="567462" y="1372368"/>
                  </a:cubicBezTo>
                  <a:cubicBezTo>
                    <a:pt x="530657" y="1446051"/>
                    <a:pt x="479053" y="1473509"/>
                    <a:pt x="434237" y="1471472"/>
                  </a:cubicBezTo>
                  <a:cubicBezTo>
                    <a:pt x="389421" y="1469435"/>
                    <a:pt x="310014" y="1424120"/>
                    <a:pt x="298567" y="1360143"/>
                  </a:cubicBezTo>
                  <a:lnTo>
                    <a:pt x="300331" y="1290412"/>
                  </a:lnTo>
                  <a:cubicBezTo>
                    <a:pt x="335496" y="1172787"/>
                    <a:pt x="473578" y="1003344"/>
                    <a:pt x="656254" y="830430"/>
                  </a:cubicBezTo>
                  <a:cubicBezTo>
                    <a:pt x="746023" y="699079"/>
                    <a:pt x="870517" y="642249"/>
                    <a:pt x="838945" y="502307"/>
                  </a:cubicBezTo>
                  <a:cubicBezTo>
                    <a:pt x="807373" y="362364"/>
                    <a:pt x="675644" y="268526"/>
                    <a:pt x="533067" y="284409"/>
                  </a:cubicBezTo>
                  <a:cubicBezTo>
                    <a:pt x="390490" y="300293"/>
                    <a:pt x="282643" y="420822"/>
                    <a:pt x="282643" y="564282"/>
                  </a:cubicBezTo>
                  <a:lnTo>
                    <a:pt x="279666" y="564282"/>
                  </a:lnTo>
                  <a:cubicBezTo>
                    <a:pt x="280014" y="565385"/>
                    <a:pt x="280029" y="566502"/>
                    <a:pt x="280029" y="567621"/>
                  </a:cubicBezTo>
                  <a:cubicBezTo>
                    <a:pt x="280029" y="639273"/>
                    <a:pt x="217342" y="697359"/>
                    <a:pt x="140015" y="697359"/>
                  </a:cubicBezTo>
                  <a:cubicBezTo>
                    <a:pt x="62687" y="697359"/>
                    <a:pt x="0" y="639273"/>
                    <a:pt x="0" y="567621"/>
                  </a:cubicBezTo>
                  <a:lnTo>
                    <a:pt x="363" y="564281"/>
                  </a:lnTo>
                  <a:lnTo>
                    <a:pt x="1" y="564281"/>
                  </a:lnTo>
                  <a:cubicBezTo>
                    <a:pt x="1" y="276833"/>
                    <a:pt x="216092" y="35331"/>
                    <a:pt x="501773" y="3505"/>
                  </a:cubicBezTo>
                  <a:cubicBezTo>
                    <a:pt x="519628" y="1516"/>
                    <a:pt x="537398" y="386"/>
                    <a:pt x="555039" y="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5836CEA-E56B-4339-A499-35540F7BC093}"/>
                </a:ext>
              </a:extLst>
            </p:cNvPr>
            <p:cNvGrpSpPr/>
            <p:nvPr/>
          </p:nvGrpSpPr>
          <p:grpSpPr>
            <a:xfrm flipH="1">
              <a:off x="7619592" y="6031909"/>
              <a:ext cx="511666" cy="490542"/>
              <a:chOff x="4964627" y="3703863"/>
              <a:chExt cx="393594" cy="377344"/>
            </a:xfrm>
            <a:solidFill>
              <a:schemeClr val="tx1"/>
            </a:solidFill>
          </p:grpSpPr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6E168BF9-1A25-41A1-AE61-316DF6F2A81D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01E9BDD4-72E5-4393-B830-5F9B646FD20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Oval 1">
                <a:extLst>
                  <a:ext uri="{FF2B5EF4-FFF2-40B4-BE49-F238E27FC236}">
                    <a16:creationId xmlns:a16="http://schemas.microsoft.com/office/drawing/2014/main" id="{933CB0AD-CCAC-486A-BB55-9A762D0DEC3F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Oval 1">
                <a:extLst>
                  <a:ext uri="{FF2B5EF4-FFF2-40B4-BE49-F238E27FC236}">
                    <a16:creationId xmlns:a16="http://schemas.microsoft.com/office/drawing/2014/main" id="{A7568B07-2FBC-49EE-87FB-BF9CBD13810D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0" name="Chevron 2">
              <a:extLst>
                <a:ext uri="{FF2B5EF4-FFF2-40B4-BE49-F238E27FC236}">
                  <a16:creationId xmlns:a16="http://schemas.microsoft.com/office/drawing/2014/main" id="{33B048F3-FD4E-4220-8EA0-E28375732D95}"/>
                </a:ext>
              </a:extLst>
            </p:cNvPr>
            <p:cNvSpPr/>
            <p:nvPr/>
          </p:nvSpPr>
          <p:spPr>
            <a:xfrm rot="5400000">
              <a:off x="7309892" y="4491314"/>
              <a:ext cx="1387834" cy="1488513"/>
            </a:xfrm>
            <a:custGeom>
              <a:avLst/>
              <a:gdLst/>
              <a:ahLst/>
              <a:cxnLst/>
              <a:rect l="l" t="t" r="r" b="b"/>
              <a:pathLst>
                <a:path w="3010478" h="2971924">
                  <a:moveTo>
                    <a:pt x="0" y="0"/>
                  </a:moveTo>
                  <a:cubicBezTo>
                    <a:pt x="597789" y="631968"/>
                    <a:pt x="1954851" y="1281936"/>
                    <a:pt x="3010478" y="1750136"/>
                  </a:cubicBezTo>
                  <a:lnTo>
                    <a:pt x="3010478" y="1766533"/>
                  </a:lnTo>
                  <a:cubicBezTo>
                    <a:pt x="2556291" y="2057095"/>
                    <a:pt x="1750264" y="2348261"/>
                    <a:pt x="1695591" y="2971924"/>
                  </a:cubicBezTo>
                  <a:lnTo>
                    <a:pt x="1167606" y="2794065"/>
                  </a:lnTo>
                  <a:cubicBezTo>
                    <a:pt x="1356560" y="2217270"/>
                    <a:pt x="1563728" y="2059107"/>
                    <a:pt x="1967797" y="1771109"/>
                  </a:cubicBezTo>
                  <a:cubicBezTo>
                    <a:pt x="1212626" y="1431720"/>
                    <a:pt x="908197" y="1282487"/>
                    <a:pt x="19210" y="696594"/>
                  </a:cubicBezTo>
                  <a:cubicBezTo>
                    <a:pt x="12874" y="464793"/>
                    <a:pt x="13037" y="31157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79AE75-DFC1-4A9C-A8DB-E5A56E88AD59}"/>
              </a:ext>
            </a:extLst>
          </p:cNvPr>
          <p:cNvGrpSpPr/>
          <p:nvPr/>
        </p:nvGrpSpPr>
        <p:grpSpPr>
          <a:xfrm>
            <a:off x="8241787" y="2257425"/>
            <a:ext cx="3719771" cy="4015272"/>
            <a:chOff x="4315220" y="2061421"/>
            <a:chExt cx="3895409" cy="4204864"/>
          </a:xfrm>
        </p:grpSpPr>
        <p:sp>
          <p:nvSpPr>
            <p:cNvPr id="53" name="Freeform 1">
              <a:extLst>
                <a:ext uri="{FF2B5EF4-FFF2-40B4-BE49-F238E27FC236}">
                  <a16:creationId xmlns:a16="http://schemas.microsoft.com/office/drawing/2014/main" id="{AC946801-458B-4DC3-A5C4-76964BDA017A}"/>
                </a:ext>
              </a:extLst>
            </p:cNvPr>
            <p:cNvSpPr/>
            <p:nvPr/>
          </p:nvSpPr>
          <p:spPr>
            <a:xfrm>
              <a:off x="4315220" y="2061421"/>
              <a:ext cx="3895409" cy="4204864"/>
            </a:xfrm>
            <a:custGeom>
              <a:avLst/>
              <a:gdLst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22636 w 3132814"/>
                <a:gd name="connsiteY8" fmla="*/ 1637969 h 4540195"/>
                <a:gd name="connsiteX9" fmla="*/ 548640 w 3132814"/>
                <a:gd name="connsiteY9" fmla="*/ 1160890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06733 w 3132814"/>
                <a:gd name="connsiteY8" fmla="*/ 1590262 h 4540195"/>
                <a:gd name="connsiteX9" fmla="*/ 548640 w 3132814"/>
                <a:gd name="connsiteY9" fmla="*/ 1160890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06733 w 3132814"/>
                <a:gd name="connsiteY8" fmla="*/ 1590262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36279 w 3132814"/>
                <a:gd name="connsiteY10" fmla="*/ 7067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36279 w 3132814"/>
                <a:gd name="connsiteY10" fmla="*/ 7067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128457 h 4575595"/>
                <a:gd name="connsiteX1" fmla="*/ 1170592 w 3132814"/>
                <a:gd name="connsiteY1" fmla="*/ 2709709 h 4575595"/>
                <a:gd name="connsiteX2" fmla="*/ 460285 w 3132814"/>
                <a:gd name="connsiteY2" fmla="*/ 2671702 h 4575595"/>
                <a:gd name="connsiteX3" fmla="*/ 481530 w 3132814"/>
                <a:gd name="connsiteY3" fmla="*/ 2285649 h 4575595"/>
                <a:gd name="connsiteX4" fmla="*/ 389583 w 3132814"/>
                <a:gd name="connsiteY4" fmla="*/ 2173411 h 4575595"/>
                <a:gd name="connsiteX5" fmla="*/ 548609 w 3132814"/>
                <a:gd name="connsiteY5" fmla="*/ 2049782 h 4575595"/>
                <a:gd name="connsiteX6" fmla="*/ 353419 w 3132814"/>
                <a:gd name="connsiteY6" fmla="*/ 1975580 h 4575595"/>
                <a:gd name="connsiteX7" fmla="*/ 460285 w 3132814"/>
                <a:gd name="connsiteY7" fmla="*/ 1770565 h 4575595"/>
                <a:gd name="connsiteX8" fmla="*/ 189081 w 3132814"/>
                <a:gd name="connsiteY8" fmla="*/ 1639784 h 4575595"/>
                <a:gd name="connsiteX9" fmla="*/ 555701 w 3132814"/>
                <a:gd name="connsiteY9" fmla="*/ 1182169 h 4575595"/>
                <a:gd name="connsiteX10" fmla="*/ 1036279 w 3132814"/>
                <a:gd name="connsiteY10" fmla="*/ 106072 h 4575595"/>
                <a:gd name="connsiteX11" fmla="*/ 2226365 w 3132814"/>
                <a:gd name="connsiteY11" fmla="*/ 35400 h 4575595"/>
                <a:gd name="connsiteX12" fmla="*/ 3132814 w 3132814"/>
                <a:gd name="connsiteY12" fmla="*/ 1299657 h 4575595"/>
                <a:gd name="connsiteX13" fmla="*/ 2520563 w 3132814"/>
                <a:gd name="connsiteY13" fmla="*/ 2229960 h 4575595"/>
                <a:gd name="connsiteX14" fmla="*/ 2433099 w 3132814"/>
                <a:gd name="connsiteY14" fmla="*/ 3120506 h 4575595"/>
                <a:gd name="connsiteX15" fmla="*/ 1375576 w 3132814"/>
                <a:gd name="connsiteY15" fmla="*/ 3549876 h 4575595"/>
                <a:gd name="connsiteX16" fmla="*/ 1558456 w 3132814"/>
                <a:gd name="connsiteY16" fmla="*/ 3064847 h 4575595"/>
                <a:gd name="connsiteX17" fmla="*/ 2425148 w 3132814"/>
                <a:gd name="connsiteY17" fmla="*/ 3518071 h 4575595"/>
                <a:gd name="connsiteX18" fmla="*/ 1335819 w 3132814"/>
                <a:gd name="connsiteY18" fmla="*/ 3732756 h 4575595"/>
                <a:gd name="connsiteX19" fmla="*/ 1319916 w 3132814"/>
                <a:gd name="connsiteY19" fmla="*/ 3446510 h 4575595"/>
                <a:gd name="connsiteX20" fmla="*/ 2496709 w 3132814"/>
                <a:gd name="connsiteY20" fmla="*/ 3756610 h 4575595"/>
                <a:gd name="connsiteX21" fmla="*/ 1502796 w 3132814"/>
                <a:gd name="connsiteY21" fmla="*/ 3979247 h 4575595"/>
                <a:gd name="connsiteX22" fmla="*/ 1391478 w 3132814"/>
                <a:gd name="connsiteY22" fmla="*/ 3788416 h 4575595"/>
                <a:gd name="connsiteX23" fmla="*/ 2456953 w 3132814"/>
                <a:gd name="connsiteY23" fmla="*/ 3931539 h 4575595"/>
                <a:gd name="connsiteX24" fmla="*/ 1757238 w 3132814"/>
                <a:gd name="connsiteY24" fmla="*/ 4209835 h 4575595"/>
                <a:gd name="connsiteX25" fmla="*/ 1876508 w 3132814"/>
                <a:gd name="connsiteY25" fmla="*/ 3971296 h 4575595"/>
                <a:gd name="connsiteX26" fmla="*/ 2250219 w 3132814"/>
                <a:gd name="connsiteY26" fmla="*/ 4209835 h 4575595"/>
                <a:gd name="connsiteX27" fmla="*/ 731520 w 3132814"/>
                <a:gd name="connsiteY27" fmla="*/ 4241640 h 4575595"/>
                <a:gd name="connsiteX28" fmla="*/ 636104 w 3132814"/>
                <a:gd name="connsiteY28" fmla="*/ 3859977 h 4575595"/>
                <a:gd name="connsiteX29" fmla="*/ 620202 w 3132814"/>
                <a:gd name="connsiteY29" fmla="*/ 4345007 h 4575595"/>
                <a:gd name="connsiteX30" fmla="*/ 508883 w 3132814"/>
                <a:gd name="connsiteY30" fmla="*/ 3677097 h 4575595"/>
                <a:gd name="connsiteX31" fmla="*/ 477078 w 3132814"/>
                <a:gd name="connsiteY31" fmla="*/ 4575595 h 4575595"/>
                <a:gd name="connsiteX32" fmla="*/ 389614 w 3132814"/>
                <a:gd name="connsiteY32" fmla="*/ 4130322 h 4575595"/>
                <a:gd name="connsiteX33" fmla="*/ 310101 w 3132814"/>
                <a:gd name="connsiteY33" fmla="*/ 4217786 h 4575595"/>
                <a:gd name="connsiteX34" fmla="*/ 0 w 3132814"/>
                <a:gd name="connsiteY34" fmla="*/ 4178030 h 4575595"/>
                <a:gd name="connsiteX0" fmla="*/ 1304014 w 3132814"/>
                <a:gd name="connsiteY0" fmla="*/ 3135260 h 4582398"/>
                <a:gd name="connsiteX1" fmla="*/ 1170592 w 3132814"/>
                <a:gd name="connsiteY1" fmla="*/ 2716512 h 4582398"/>
                <a:gd name="connsiteX2" fmla="*/ 460285 w 3132814"/>
                <a:gd name="connsiteY2" fmla="*/ 2678505 h 4582398"/>
                <a:gd name="connsiteX3" fmla="*/ 481530 w 3132814"/>
                <a:gd name="connsiteY3" fmla="*/ 2292452 h 4582398"/>
                <a:gd name="connsiteX4" fmla="*/ 389583 w 3132814"/>
                <a:gd name="connsiteY4" fmla="*/ 2180214 h 4582398"/>
                <a:gd name="connsiteX5" fmla="*/ 548609 w 3132814"/>
                <a:gd name="connsiteY5" fmla="*/ 2056585 h 4582398"/>
                <a:gd name="connsiteX6" fmla="*/ 353419 w 3132814"/>
                <a:gd name="connsiteY6" fmla="*/ 1982383 h 4582398"/>
                <a:gd name="connsiteX7" fmla="*/ 460285 w 3132814"/>
                <a:gd name="connsiteY7" fmla="*/ 1777368 h 4582398"/>
                <a:gd name="connsiteX8" fmla="*/ 189081 w 3132814"/>
                <a:gd name="connsiteY8" fmla="*/ 1646587 h 4582398"/>
                <a:gd name="connsiteX9" fmla="*/ 555701 w 3132814"/>
                <a:gd name="connsiteY9" fmla="*/ 1188972 h 4582398"/>
                <a:gd name="connsiteX10" fmla="*/ 1036279 w 3132814"/>
                <a:gd name="connsiteY10" fmla="*/ 112875 h 4582398"/>
                <a:gd name="connsiteX11" fmla="*/ 2265200 w 3132814"/>
                <a:gd name="connsiteY11" fmla="*/ 24551 h 4582398"/>
                <a:gd name="connsiteX12" fmla="*/ 3132814 w 3132814"/>
                <a:gd name="connsiteY12" fmla="*/ 1306460 h 4582398"/>
                <a:gd name="connsiteX13" fmla="*/ 2520563 w 3132814"/>
                <a:gd name="connsiteY13" fmla="*/ 2236763 h 4582398"/>
                <a:gd name="connsiteX14" fmla="*/ 2433099 w 3132814"/>
                <a:gd name="connsiteY14" fmla="*/ 3127309 h 4582398"/>
                <a:gd name="connsiteX15" fmla="*/ 1375576 w 3132814"/>
                <a:gd name="connsiteY15" fmla="*/ 3556679 h 4582398"/>
                <a:gd name="connsiteX16" fmla="*/ 1558456 w 3132814"/>
                <a:gd name="connsiteY16" fmla="*/ 3071650 h 4582398"/>
                <a:gd name="connsiteX17" fmla="*/ 2425148 w 3132814"/>
                <a:gd name="connsiteY17" fmla="*/ 3524874 h 4582398"/>
                <a:gd name="connsiteX18" fmla="*/ 1335819 w 3132814"/>
                <a:gd name="connsiteY18" fmla="*/ 3739559 h 4582398"/>
                <a:gd name="connsiteX19" fmla="*/ 1319916 w 3132814"/>
                <a:gd name="connsiteY19" fmla="*/ 3453313 h 4582398"/>
                <a:gd name="connsiteX20" fmla="*/ 2496709 w 3132814"/>
                <a:gd name="connsiteY20" fmla="*/ 3763413 h 4582398"/>
                <a:gd name="connsiteX21" fmla="*/ 1502796 w 3132814"/>
                <a:gd name="connsiteY21" fmla="*/ 3986050 h 4582398"/>
                <a:gd name="connsiteX22" fmla="*/ 1391478 w 3132814"/>
                <a:gd name="connsiteY22" fmla="*/ 3795219 h 4582398"/>
                <a:gd name="connsiteX23" fmla="*/ 2456953 w 3132814"/>
                <a:gd name="connsiteY23" fmla="*/ 3938342 h 4582398"/>
                <a:gd name="connsiteX24" fmla="*/ 1757238 w 3132814"/>
                <a:gd name="connsiteY24" fmla="*/ 4216638 h 4582398"/>
                <a:gd name="connsiteX25" fmla="*/ 1876508 w 3132814"/>
                <a:gd name="connsiteY25" fmla="*/ 3978099 h 4582398"/>
                <a:gd name="connsiteX26" fmla="*/ 2250219 w 3132814"/>
                <a:gd name="connsiteY26" fmla="*/ 4216638 h 4582398"/>
                <a:gd name="connsiteX27" fmla="*/ 731520 w 3132814"/>
                <a:gd name="connsiteY27" fmla="*/ 4248443 h 4582398"/>
                <a:gd name="connsiteX28" fmla="*/ 636104 w 3132814"/>
                <a:gd name="connsiteY28" fmla="*/ 3866780 h 4582398"/>
                <a:gd name="connsiteX29" fmla="*/ 620202 w 3132814"/>
                <a:gd name="connsiteY29" fmla="*/ 4351810 h 4582398"/>
                <a:gd name="connsiteX30" fmla="*/ 508883 w 3132814"/>
                <a:gd name="connsiteY30" fmla="*/ 3683900 h 4582398"/>
                <a:gd name="connsiteX31" fmla="*/ 477078 w 3132814"/>
                <a:gd name="connsiteY31" fmla="*/ 4582398 h 4582398"/>
                <a:gd name="connsiteX32" fmla="*/ 389614 w 3132814"/>
                <a:gd name="connsiteY32" fmla="*/ 4137125 h 4582398"/>
                <a:gd name="connsiteX33" fmla="*/ 310101 w 3132814"/>
                <a:gd name="connsiteY33" fmla="*/ 4224589 h 4582398"/>
                <a:gd name="connsiteX34" fmla="*/ 0 w 3132814"/>
                <a:gd name="connsiteY34" fmla="*/ 4184833 h 4582398"/>
                <a:gd name="connsiteX0" fmla="*/ 1304014 w 3132814"/>
                <a:gd name="connsiteY0" fmla="*/ 3195411 h 4642549"/>
                <a:gd name="connsiteX1" fmla="*/ 1170592 w 3132814"/>
                <a:gd name="connsiteY1" fmla="*/ 2776663 h 4642549"/>
                <a:gd name="connsiteX2" fmla="*/ 460285 w 3132814"/>
                <a:gd name="connsiteY2" fmla="*/ 2738656 h 4642549"/>
                <a:gd name="connsiteX3" fmla="*/ 481530 w 3132814"/>
                <a:gd name="connsiteY3" fmla="*/ 2352603 h 4642549"/>
                <a:gd name="connsiteX4" fmla="*/ 389583 w 3132814"/>
                <a:gd name="connsiteY4" fmla="*/ 2240365 h 4642549"/>
                <a:gd name="connsiteX5" fmla="*/ 548609 w 3132814"/>
                <a:gd name="connsiteY5" fmla="*/ 2116736 h 4642549"/>
                <a:gd name="connsiteX6" fmla="*/ 353419 w 3132814"/>
                <a:gd name="connsiteY6" fmla="*/ 2042534 h 4642549"/>
                <a:gd name="connsiteX7" fmla="*/ 460285 w 3132814"/>
                <a:gd name="connsiteY7" fmla="*/ 1837519 h 4642549"/>
                <a:gd name="connsiteX8" fmla="*/ 189081 w 3132814"/>
                <a:gd name="connsiteY8" fmla="*/ 1706738 h 4642549"/>
                <a:gd name="connsiteX9" fmla="*/ 555701 w 3132814"/>
                <a:gd name="connsiteY9" fmla="*/ 1249123 h 4642549"/>
                <a:gd name="connsiteX10" fmla="*/ 1036279 w 3132814"/>
                <a:gd name="connsiteY10" fmla="*/ 173026 h 4642549"/>
                <a:gd name="connsiteX11" fmla="*/ 2265200 w 3132814"/>
                <a:gd name="connsiteY11" fmla="*/ 84702 h 4642549"/>
                <a:gd name="connsiteX12" fmla="*/ 3132814 w 3132814"/>
                <a:gd name="connsiteY12" fmla="*/ 1366611 h 4642549"/>
                <a:gd name="connsiteX13" fmla="*/ 2520563 w 3132814"/>
                <a:gd name="connsiteY13" fmla="*/ 2296914 h 4642549"/>
                <a:gd name="connsiteX14" fmla="*/ 2433099 w 3132814"/>
                <a:gd name="connsiteY14" fmla="*/ 3187460 h 4642549"/>
                <a:gd name="connsiteX15" fmla="*/ 1375576 w 3132814"/>
                <a:gd name="connsiteY15" fmla="*/ 3616830 h 4642549"/>
                <a:gd name="connsiteX16" fmla="*/ 1558456 w 3132814"/>
                <a:gd name="connsiteY16" fmla="*/ 3131801 h 4642549"/>
                <a:gd name="connsiteX17" fmla="*/ 2425148 w 3132814"/>
                <a:gd name="connsiteY17" fmla="*/ 3585025 h 4642549"/>
                <a:gd name="connsiteX18" fmla="*/ 1335819 w 3132814"/>
                <a:gd name="connsiteY18" fmla="*/ 3799710 h 4642549"/>
                <a:gd name="connsiteX19" fmla="*/ 1319916 w 3132814"/>
                <a:gd name="connsiteY19" fmla="*/ 3513464 h 4642549"/>
                <a:gd name="connsiteX20" fmla="*/ 2496709 w 3132814"/>
                <a:gd name="connsiteY20" fmla="*/ 3823564 h 4642549"/>
                <a:gd name="connsiteX21" fmla="*/ 1502796 w 3132814"/>
                <a:gd name="connsiteY21" fmla="*/ 4046201 h 4642549"/>
                <a:gd name="connsiteX22" fmla="*/ 1391478 w 3132814"/>
                <a:gd name="connsiteY22" fmla="*/ 3855370 h 4642549"/>
                <a:gd name="connsiteX23" fmla="*/ 2456953 w 3132814"/>
                <a:gd name="connsiteY23" fmla="*/ 3998493 h 4642549"/>
                <a:gd name="connsiteX24" fmla="*/ 1757238 w 3132814"/>
                <a:gd name="connsiteY24" fmla="*/ 4276789 h 4642549"/>
                <a:gd name="connsiteX25" fmla="*/ 1876508 w 3132814"/>
                <a:gd name="connsiteY25" fmla="*/ 4038250 h 4642549"/>
                <a:gd name="connsiteX26" fmla="*/ 2250219 w 3132814"/>
                <a:gd name="connsiteY26" fmla="*/ 4276789 h 4642549"/>
                <a:gd name="connsiteX27" fmla="*/ 731520 w 3132814"/>
                <a:gd name="connsiteY27" fmla="*/ 4308594 h 4642549"/>
                <a:gd name="connsiteX28" fmla="*/ 636104 w 3132814"/>
                <a:gd name="connsiteY28" fmla="*/ 3926931 h 4642549"/>
                <a:gd name="connsiteX29" fmla="*/ 620202 w 3132814"/>
                <a:gd name="connsiteY29" fmla="*/ 4411961 h 4642549"/>
                <a:gd name="connsiteX30" fmla="*/ 508883 w 3132814"/>
                <a:gd name="connsiteY30" fmla="*/ 3744051 h 4642549"/>
                <a:gd name="connsiteX31" fmla="*/ 477078 w 3132814"/>
                <a:gd name="connsiteY31" fmla="*/ 4642549 h 4642549"/>
                <a:gd name="connsiteX32" fmla="*/ 389614 w 3132814"/>
                <a:gd name="connsiteY32" fmla="*/ 4197276 h 4642549"/>
                <a:gd name="connsiteX33" fmla="*/ 310101 w 3132814"/>
                <a:gd name="connsiteY33" fmla="*/ 4284740 h 4642549"/>
                <a:gd name="connsiteX34" fmla="*/ 0 w 3132814"/>
                <a:gd name="connsiteY34" fmla="*/ 4244984 h 4642549"/>
                <a:gd name="connsiteX0" fmla="*/ 1304014 w 3132814"/>
                <a:gd name="connsiteY0" fmla="*/ 3195411 h 4642549"/>
                <a:gd name="connsiteX1" fmla="*/ 1170592 w 3132814"/>
                <a:gd name="connsiteY1" fmla="*/ 2776663 h 4642549"/>
                <a:gd name="connsiteX2" fmla="*/ 460285 w 3132814"/>
                <a:gd name="connsiteY2" fmla="*/ 2738656 h 4642549"/>
                <a:gd name="connsiteX3" fmla="*/ 481530 w 3132814"/>
                <a:gd name="connsiteY3" fmla="*/ 2352603 h 4642549"/>
                <a:gd name="connsiteX4" fmla="*/ 389583 w 3132814"/>
                <a:gd name="connsiteY4" fmla="*/ 2240365 h 4642549"/>
                <a:gd name="connsiteX5" fmla="*/ 548609 w 3132814"/>
                <a:gd name="connsiteY5" fmla="*/ 2116736 h 4642549"/>
                <a:gd name="connsiteX6" fmla="*/ 353419 w 3132814"/>
                <a:gd name="connsiteY6" fmla="*/ 2042534 h 4642549"/>
                <a:gd name="connsiteX7" fmla="*/ 460285 w 3132814"/>
                <a:gd name="connsiteY7" fmla="*/ 1837519 h 4642549"/>
                <a:gd name="connsiteX8" fmla="*/ 189081 w 3132814"/>
                <a:gd name="connsiteY8" fmla="*/ 1706738 h 4642549"/>
                <a:gd name="connsiteX9" fmla="*/ 555701 w 3132814"/>
                <a:gd name="connsiteY9" fmla="*/ 1249123 h 4642549"/>
                <a:gd name="connsiteX10" fmla="*/ 1036279 w 3132814"/>
                <a:gd name="connsiteY10" fmla="*/ 173026 h 4642549"/>
                <a:gd name="connsiteX11" fmla="*/ 2265200 w 3132814"/>
                <a:gd name="connsiteY11" fmla="*/ 84702 h 4642549"/>
                <a:gd name="connsiteX12" fmla="*/ 3132814 w 3132814"/>
                <a:gd name="connsiteY12" fmla="*/ 1366611 h 4642549"/>
                <a:gd name="connsiteX13" fmla="*/ 2520563 w 3132814"/>
                <a:gd name="connsiteY13" fmla="*/ 2296914 h 4642549"/>
                <a:gd name="connsiteX14" fmla="*/ 2433099 w 3132814"/>
                <a:gd name="connsiteY14" fmla="*/ 3187460 h 4642549"/>
                <a:gd name="connsiteX15" fmla="*/ 1375576 w 3132814"/>
                <a:gd name="connsiteY15" fmla="*/ 3616830 h 4642549"/>
                <a:gd name="connsiteX16" fmla="*/ 1558456 w 3132814"/>
                <a:gd name="connsiteY16" fmla="*/ 3131801 h 4642549"/>
                <a:gd name="connsiteX17" fmla="*/ 2425148 w 3132814"/>
                <a:gd name="connsiteY17" fmla="*/ 3585025 h 4642549"/>
                <a:gd name="connsiteX18" fmla="*/ 1335819 w 3132814"/>
                <a:gd name="connsiteY18" fmla="*/ 3799710 h 4642549"/>
                <a:gd name="connsiteX19" fmla="*/ 1319916 w 3132814"/>
                <a:gd name="connsiteY19" fmla="*/ 3513464 h 4642549"/>
                <a:gd name="connsiteX20" fmla="*/ 2496709 w 3132814"/>
                <a:gd name="connsiteY20" fmla="*/ 3823564 h 4642549"/>
                <a:gd name="connsiteX21" fmla="*/ 1502796 w 3132814"/>
                <a:gd name="connsiteY21" fmla="*/ 4046201 h 4642549"/>
                <a:gd name="connsiteX22" fmla="*/ 1391478 w 3132814"/>
                <a:gd name="connsiteY22" fmla="*/ 3855370 h 4642549"/>
                <a:gd name="connsiteX23" fmla="*/ 2456953 w 3132814"/>
                <a:gd name="connsiteY23" fmla="*/ 3998493 h 4642549"/>
                <a:gd name="connsiteX24" fmla="*/ 1757238 w 3132814"/>
                <a:gd name="connsiteY24" fmla="*/ 4276789 h 4642549"/>
                <a:gd name="connsiteX25" fmla="*/ 1876508 w 3132814"/>
                <a:gd name="connsiteY25" fmla="*/ 4038250 h 4642549"/>
                <a:gd name="connsiteX26" fmla="*/ 2250219 w 3132814"/>
                <a:gd name="connsiteY26" fmla="*/ 4276789 h 4642549"/>
                <a:gd name="connsiteX27" fmla="*/ 731520 w 3132814"/>
                <a:gd name="connsiteY27" fmla="*/ 4308594 h 4642549"/>
                <a:gd name="connsiteX28" fmla="*/ 636104 w 3132814"/>
                <a:gd name="connsiteY28" fmla="*/ 3926931 h 4642549"/>
                <a:gd name="connsiteX29" fmla="*/ 620202 w 3132814"/>
                <a:gd name="connsiteY29" fmla="*/ 4411961 h 4642549"/>
                <a:gd name="connsiteX30" fmla="*/ 508883 w 3132814"/>
                <a:gd name="connsiteY30" fmla="*/ 3744051 h 4642549"/>
                <a:gd name="connsiteX31" fmla="*/ 477078 w 3132814"/>
                <a:gd name="connsiteY31" fmla="*/ 4642549 h 4642549"/>
                <a:gd name="connsiteX32" fmla="*/ 389614 w 3132814"/>
                <a:gd name="connsiteY32" fmla="*/ 4197276 h 4642549"/>
                <a:gd name="connsiteX33" fmla="*/ 310101 w 3132814"/>
                <a:gd name="connsiteY33" fmla="*/ 4284740 h 4642549"/>
                <a:gd name="connsiteX34" fmla="*/ 0 w 3132814"/>
                <a:gd name="connsiteY34" fmla="*/ 4244984 h 4642549"/>
                <a:gd name="connsiteX0" fmla="*/ 1304014 w 3097509"/>
                <a:gd name="connsiteY0" fmla="*/ 3195411 h 4642549"/>
                <a:gd name="connsiteX1" fmla="*/ 1170592 w 3097509"/>
                <a:gd name="connsiteY1" fmla="*/ 2776663 h 4642549"/>
                <a:gd name="connsiteX2" fmla="*/ 460285 w 3097509"/>
                <a:gd name="connsiteY2" fmla="*/ 2738656 h 4642549"/>
                <a:gd name="connsiteX3" fmla="*/ 481530 w 3097509"/>
                <a:gd name="connsiteY3" fmla="*/ 2352603 h 4642549"/>
                <a:gd name="connsiteX4" fmla="*/ 389583 w 3097509"/>
                <a:gd name="connsiteY4" fmla="*/ 2240365 h 4642549"/>
                <a:gd name="connsiteX5" fmla="*/ 548609 w 3097509"/>
                <a:gd name="connsiteY5" fmla="*/ 2116736 h 4642549"/>
                <a:gd name="connsiteX6" fmla="*/ 353419 w 3097509"/>
                <a:gd name="connsiteY6" fmla="*/ 2042534 h 4642549"/>
                <a:gd name="connsiteX7" fmla="*/ 460285 w 3097509"/>
                <a:gd name="connsiteY7" fmla="*/ 1837519 h 4642549"/>
                <a:gd name="connsiteX8" fmla="*/ 189081 w 3097509"/>
                <a:gd name="connsiteY8" fmla="*/ 1706738 h 4642549"/>
                <a:gd name="connsiteX9" fmla="*/ 555701 w 3097509"/>
                <a:gd name="connsiteY9" fmla="*/ 1249123 h 4642549"/>
                <a:gd name="connsiteX10" fmla="*/ 1036279 w 3097509"/>
                <a:gd name="connsiteY10" fmla="*/ 173026 h 4642549"/>
                <a:gd name="connsiteX11" fmla="*/ 2265200 w 3097509"/>
                <a:gd name="connsiteY11" fmla="*/ 84702 h 4642549"/>
                <a:gd name="connsiteX12" fmla="*/ 3097509 w 3097509"/>
                <a:gd name="connsiteY12" fmla="*/ 1366611 h 4642549"/>
                <a:gd name="connsiteX13" fmla="*/ 2520563 w 3097509"/>
                <a:gd name="connsiteY13" fmla="*/ 2296914 h 4642549"/>
                <a:gd name="connsiteX14" fmla="*/ 2433099 w 3097509"/>
                <a:gd name="connsiteY14" fmla="*/ 3187460 h 4642549"/>
                <a:gd name="connsiteX15" fmla="*/ 1375576 w 3097509"/>
                <a:gd name="connsiteY15" fmla="*/ 3616830 h 4642549"/>
                <a:gd name="connsiteX16" fmla="*/ 1558456 w 3097509"/>
                <a:gd name="connsiteY16" fmla="*/ 3131801 h 4642549"/>
                <a:gd name="connsiteX17" fmla="*/ 2425148 w 3097509"/>
                <a:gd name="connsiteY17" fmla="*/ 3585025 h 4642549"/>
                <a:gd name="connsiteX18" fmla="*/ 1335819 w 3097509"/>
                <a:gd name="connsiteY18" fmla="*/ 3799710 h 4642549"/>
                <a:gd name="connsiteX19" fmla="*/ 1319916 w 3097509"/>
                <a:gd name="connsiteY19" fmla="*/ 3513464 h 4642549"/>
                <a:gd name="connsiteX20" fmla="*/ 2496709 w 3097509"/>
                <a:gd name="connsiteY20" fmla="*/ 3823564 h 4642549"/>
                <a:gd name="connsiteX21" fmla="*/ 1502796 w 3097509"/>
                <a:gd name="connsiteY21" fmla="*/ 4046201 h 4642549"/>
                <a:gd name="connsiteX22" fmla="*/ 1391478 w 3097509"/>
                <a:gd name="connsiteY22" fmla="*/ 3855370 h 4642549"/>
                <a:gd name="connsiteX23" fmla="*/ 2456953 w 3097509"/>
                <a:gd name="connsiteY23" fmla="*/ 3998493 h 4642549"/>
                <a:gd name="connsiteX24" fmla="*/ 1757238 w 3097509"/>
                <a:gd name="connsiteY24" fmla="*/ 4276789 h 4642549"/>
                <a:gd name="connsiteX25" fmla="*/ 1876508 w 3097509"/>
                <a:gd name="connsiteY25" fmla="*/ 4038250 h 4642549"/>
                <a:gd name="connsiteX26" fmla="*/ 2250219 w 3097509"/>
                <a:gd name="connsiteY26" fmla="*/ 4276789 h 4642549"/>
                <a:gd name="connsiteX27" fmla="*/ 731520 w 3097509"/>
                <a:gd name="connsiteY27" fmla="*/ 4308594 h 4642549"/>
                <a:gd name="connsiteX28" fmla="*/ 636104 w 3097509"/>
                <a:gd name="connsiteY28" fmla="*/ 3926931 h 4642549"/>
                <a:gd name="connsiteX29" fmla="*/ 620202 w 3097509"/>
                <a:gd name="connsiteY29" fmla="*/ 4411961 h 4642549"/>
                <a:gd name="connsiteX30" fmla="*/ 508883 w 3097509"/>
                <a:gd name="connsiteY30" fmla="*/ 3744051 h 4642549"/>
                <a:gd name="connsiteX31" fmla="*/ 477078 w 3097509"/>
                <a:gd name="connsiteY31" fmla="*/ 4642549 h 4642549"/>
                <a:gd name="connsiteX32" fmla="*/ 389614 w 3097509"/>
                <a:gd name="connsiteY32" fmla="*/ 4197276 h 4642549"/>
                <a:gd name="connsiteX33" fmla="*/ 310101 w 3097509"/>
                <a:gd name="connsiteY33" fmla="*/ 4284740 h 4642549"/>
                <a:gd name="connsiteX34" fmla="*/ 0 w 3097509"/>
                <a:gd name="connsiteY34" fmla="*/ 4244984 h 4642549"/>
                <a:gd name="connsiteX0" fmla="*/ 1304014 w 3112083"/>
                <a:gd name="connsiteY0" fmla="*/ 3195411 h 4642549"/>
                <a:gd name="connsiteX1" fmla="*/ 1170592 w 3112083"/>
                <a:gd name="connsiteY1" fmla="*/ 2776663 h 4642549"/>
                <a:gd name="connsiteX2" fmla="*/ 460285 w 3112083"/>
                <a:gd name="connsiteY2" fmla="*/ 2738656 h 4642549"/>
                <a:gd name="connsiteX3" fmla="*/ 481530 w 3112083"/>
                <a:gd name="connsiteY3" fmla="*/ 2352603 h 4642549"/>
                <a:gd name="connsiteX4" fmla="*/ 389583 w 3112083"/>
                <a:gd name="connsiteY4" fmla="*/ 2240365 h 4642549"/>
                <a:gd name="connsiteX5" fmla="*/ 548609 w 3112083"/>
                <a:gd name="connsiteY5" fmla="*/ 2116736 h 4642549"/>
                <a:gd name="connsiteX6" fmla="*/ 353419 w 3112083"/>
                <a:gd name="connsiteY6" fmla="*/ 2042534 h 4642549"/>
                <a:gd name="connsiteX7" fmla="*/ 460285 w 3112083"/>
                <a:gd name="connsiteY7" fmla="*/ 1837519 h 4642549"/>
                <a:gd name="connsiteX8" fmla="*/ 189081 w 3112083"/>
                <a:gd name="connsiteY8" fmla="*/ 1706738 h 4642549"/>
                <a:gd name="connsiteX9" fmla="*/ 555701 w 3112083"/>
                <a:gd name="connsiteY9" fmla="*/ 1249123 h 4642549"/>
                <a:gd name="connsiteX10" fmla="*/ 1036279 w 3112083"/>
                <a:gd name="connsiteY10" fmla="*/ 173026 h 4642549"/>
                <a:gd name="connsiteX11" fmla="*/ 2265200 w 3112083"/>
                <a:gd name="connsiteY11" fmla="*/ 84702 h 4642549"/>
                <a:gd name="connsiteX12" fmla="*/ 3097509 w 3112083"/>
                <a:gd name="connsiteY12" fmla="*/ 1366611 h 4642549"/>
                <a:gd name="connsiteX13" fmla="*/ 2520563 w 3112083"/>
                <a:gd name="connsiteY13" fmla="*/ 2296914 h 4642549"/>
                <a:gd name="connsiteX14" fmla="*/ 2433099 w 3112083"/>
                <a:gd name="connsiteY14" fmla="*/ 3187460 h 4642549"/>
                <a:gd name="connsiteX15" fmla="*/ 1375576 w 3112083"/>
                <a:gd name="connsiteY15" fmla="*/ 3616830 h 4642549"/>
                <a:gd name="connsiteX16" fmla="*/ 1558456 w 3112083"/>
                <a:gd name="connsiteY16" fmla="*/ 3131801 h 4642549"/>
                <a:gd name="connsiteX17" fmla="*/ 2425148 w 3112083"/>
                <a:gd name="connsiteY17" fmla="*/ 3585025 h 4642549"/>
                <a:gd name="connsiteX18" fmla="*/ 1335819 w 3112083"/>
                <a:gd name="connsiteY18" fmla="*/ 3799710 h 4642549"/>
                <a:gd name="connsiteX19" fmla="*/ 1319916 w 3112083"/>
                <a:gd name="connsiteY19" fmla="*/ 3513464 h 4642549"/>
                <a:gd name="connsiteX20" fmla="*/ 2496709 w 3112083"/>
                <a:gd name="connsiteY20" fmla="*/ 3823564 h 4642549"/>
                <a:gd name="connsiteX21" fmla="*/ 1502796 w 3112083"/>
                <a:gd name="connsiteY21" fmla="*/ 4046201 h 4642549"/>
                <a:gd name="connsiteX22" fmla="*/ 1391478 w 3112083"/>
                <a:gd name="connsiteY22" fmla="*/ 3855370 h 4642549"/>
                <a:gd name="connsiteX23" fmla="*/ 2456953 w 3112083"/>
                <a:gd name="connsiteY23" fmla="*/ 3998493 h 4642549"/>
                <a:gd name="connsiteX24" fmla="*/ 1757238 w 3112083"/>
                <a:gd name="connsiteY24" fmla="*/ 4276789 h 4642549"/>
                <a:gd name="connsiteX25" fmla="*/ 1876508 w 3112083"/>
                <a:gd name="connsiteY25" fmla="*/ 4038250 h 4642549"/>
                <a:gd name="connsiteX26" fmla="*/ 2250219 w 3112083"/>
                <a:gd name="connsiteY26" fmla="*/ 4276789 h 4642549"/>
                <a:gd name="connsiteX27" fmla="*/ 731520 w 3112083"/>
                <a:gd name="connsiteY27" fmla="*/ 4308594 h 4642549"/>
                <a:gd name="connsiteX28" fmla="*/ 636104 w 3112083"/>
                <a:gd name="connsiteY28" fmla="*/ 3926931 h 4642549"/>
                <a:gd name="connsiteX29" fmla="*/ 620202 w 3112083"/>
                <a:gd name="connsiteY29" fmla="*/ 4411961 h 4642549"/>
                <a:gd name="connsiteX30" fmla="*/ 508883 w 3112083"/>
                <a:gd name="connsiteY30" fmla="*/ 3744051 h 4642549"/>
                <a:gd name="connsiteX31" fmla="*/ 477078 w 3112083"/>
                <a:gd name="connsiteY31" fmla="*/ 4642549 h 4642549"/>
                <a:gd name="connsiteX32" fmla="*/ 389614 w 3112083"/>
                <a:gd name="connsiteY32" fmla="*/ 4197276 h 4642549"/>
                <a:gd name="connsiteX33" fmla="*/ 310101 w 3112083"/>
                <a:gd name="connsiteY33" fmla="*/ 4284740 h 4642549"/>
                <a:gd name="connsiteX34" fmla="*/ 0 w 3112083"/>
                <a:gd name="connsiteY34" fmla="*/ 4244984 h 4642549"/>
                <a:gd name="connsiteX0" fmla="*/ 1304014 w 3112083"/>
                <a:gd name="connsiteY0" fmla="*/ 3195411 h 4642549"/>
                <a:gd name="connsiteX1" fmla="*/ 1170592 w 3112083"/>
                <a:gd name="connsiteY1" fmla="*/ 2776663 h 4642549"/>
                <a:gd name="connsiteX2" fmla="*/ 460285 w 3112083"/>
                <a:gd name="connsiteY2" fmla="*/ 2738656 h 4642549"/>
                <a:gd name="connsiteX3" fmla="*/ 481530 w 3112083"/>
                <a:gd name="connsiteY3" fmla="*/ 2352603 h 4642549"/>
                <a:gd name="connsiteX4" fmla="*/ 389583 w 3112083"/>
                <a:gd name="connsiteY4" fmla="*/ 2240365 h 4642549"/>
                <a:gd name="connsiteX5" fmla="*/ 548609 w 3112083"/>
                <a:gd name="connsiteY5" fmla="*/ 2116736 h 4642549"/>
                <a:gd name="connsiteX6" fmla="*/ 353419 w 3112083"/>
                <a:gd name="connsiteY6" fmla="*/ 2042534 h 4642549"/>
                <a:gd name="connsiteX7" fmla="*/ 460285 w 3112083"/>
                <a:gd name="connsiteY7" fmla="*/ 1837519 h 4642549"/>
                <a:gd name="connsiteX8" fmla="*/ 189081 w 3112083"/>
                <a:gd name="connsiteY8" fmla="*/ 1706738 h 4642549"/>
                <a:gd name="connsiteX9" fmla="*/ 555701 w 3112083"/>
                <a:gd name="connsiteY9" fmla="*/ 1249123 h 4642549"/>
                <a:gd name="connsiteX10" fmla="*/ 1036279 w 3112083"/>
                <a:gd name="connsiteY10" fmla="*/ 173026 h 4642549"/>
                <a:gd name="connsiteX11" fmla="*/ 2265200 w 3112083"/>
                <a:gd name="connsiteY11" fmla="*/ 84702 h 4642549"/>
                <a:gd name="connsiteX12" fmla="*/ 3097509 w 3112083"/>
                <a:gd name="connsiteY12" fmla="*/ 1366611 h 4642549"/>
                <a:gd name="connsiteX13" fmla="*/ 2520563 w 3112083"/>
                <a:gd name="connsiteY13" fmla="*/ 2296914 h 4642549"/>
                <a:gd name="connsiteX14" fmla="*/ 2433099 w 3112083"/>
                <a:gd name="connsiteY14" fmla="*/ 3187460 h 4642549"/>
                <a:gd name="connsiteX15" fmla="*/ 1375576 w 3112083"/>
                <a:gd name="connsiteY15" fmla="*/ 3616830 h 4642549"/>
                <a:gd name="connsiteX16" fmla="*/ 1558456 w 3112083"/>
                <a:gd name="connsiteY16" fmla="*/ 3131801 h 4642549"/>
                <a:gd name="connsiteX17" fmla="*/ 2425148 w 3112083"/>
                <a:gd name="connsiteY17" fmla="*/ 3585025 h 4642549"/>
                <a:gd name="connsiteX18" fmla="*/ 1335819 w 3112083"/>
                <a:gd name="connsiteY18" fmla="*/ 3799710 h 4642549"/>
                <a:gd name="connsiteX19" fmla="*/ 1319916 w 3112083"/>
                <a:gd name="connsiteY19" fmla="*/ 3513464 h 4642549"/>
                <a:gd name="connsiteX20" fmla="*/ 2496709 w 3112083"/>
                <a:gd name="connsiteY20" fmla="*/ 3823564 h 4642549"/>
                <a:gd name="connsiteX21" fmla="*/ 1502796 w 3112083"/>
                <a:gd name="connsiteY21" fmla="*/ 4046201 h 4642549"/>
                <a:gd name="connsiteX22" fmla="*/ 1391478 w 3112083"/>
                <a:gd name="connsiteY22" fmla="*/ 3855370 h 4642549"/>
                <a:gd name="connsiteX23" fmla="*/ 2456953 w 3112083"/>
                <a:gd name="connsiteY23" fmla="*/ 3998493 h 4642549"/>
                <a:gd name="connsiteX24" fmla="*/ 1757238 w 3112083"/>
                <a:gd name="connsiteY24" fmla="*/ 4276789 h 4642549"/>
                <a:gd name="connsiteX25" fmla="*/ 1876508 w 3112083"/>
                <a:gd name="connsiteY25" fmla="*/ 4038250 h 4642549"/>
                <a:gd name="connsiteX26" fmla="*/ 2250219 w 3112083"/>
                <a:gd name="connsiteY26" fmla="*/ 4276789 h 4642549"/>
                <a:gd name="connsiteX27" fmla="*/ 731520 w 3112083"/>
                <a:gd name="connsiteY27" fmla="*/ 4308594 h 4642549"/>
                <a:gd name="connsiteX28" fmla="*/ 636104 w 3112083"/>
                <a:gd name="connsiteY28" fmla="*/ 3926931 h 4642549"/>
                <a:gd name="connsiteX29" fmla="*/ 620202 w 3112083"/>
                <a:gd name="connsiteY29" fmla="*/ 4411961 h 4642549"/>
                <a:gd name="connsiteX30" fmla="*/ 508883 w 3112083"/>
                <a:gd name="connsiteY30" fmla="*/ 3744051 h 4642549"/>
                <a:gd name="connsiteX31" fmla="*/ 477078 w 3112083"/>
                <a:gd name="connsiteY31" fmla="*/ 4642549 h 4642549"/>
                <a:gd name="connsiteX32" fmla="*/ 389614 w 3112083"/>
                <a:gd name="connsiteY32" fmla="*/ 4197276 h 4642549"/>
                <a:gd name="connsiteX33" fmla="*/ 310101 w 3112083"/>
                <a:gd name="connsiteY33" fmla="*/ 4284740 h 4642549"/>
                <a:gd name="connsiteX34" fmla="*/ 0 w 3112083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296914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296914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397794 w 3100667"/>
                <a:gd name="connsiteY14" fmla="*/ 3152155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397794 w 3100667"/>
                <a:gd name="connsiteY14" fmla="*/ 3152155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7794 w 3100667"/>
                <a:gd name="connsiteY15" fmla="*/ 3152155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4263 w 3100667"/>
                <a:gd name="connsiteY15" fmla="*/ 3155686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4263 w 3100667"/>
                <a:gd name="connsiteY15" fmla="*/ 3155686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6048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6048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20829 w 3100667"/>
                <a:gd name="connsiteY26" fmla="*/ 4290910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1391478 w 3100667"/>
                <a:gd name="connsiteY20" fmla="*/ 3855370 h 4642549"/>
                <a:gd name="connsiteX21" fmla="*/ 2393404 w 3100667"/>
                <a:gd name="connsiteY21" fmla="*/ 4051451 h 4642549"/>
                <a:gd name="connsiteX22" fmla="*/ 1757238 w 3100667"/>
                <a:gd name="connsiteY22" fmla="*/ 4276789 h 4642549"/>
                <a:gd name="connsiteX23" fmla="*/ 1876508 w 3100667"/>
                <a:gd name="connsiteY23" fmla="*/ 4038250 h 4642549"/>
                <a:gd name="connsiteX24" fmla="*/ 2317299 w 3100667"/>
                <a:gd name="connsiteY24" fmla="*/ 4315623 h 4642549"/>
                <a:gd name="connsiteX25" fmla="*/ 731520 w 3100667"/>
                <a:gd name="connsiteY25" fmla="*/ 4308594 h 4642549"/>
                <a:gd name="connsiteX26" fmla="*/ 636104 w 3100667"/>
                <a:gd name="connsiteY26" fmla="*/ 3926931 h 4642549"/>
                <a:gd name="connsiteX27" fmla="*/ 620202 w 3100667"/>
                <a:gd name="connsiteY27" fmla="*/ 4411961 h 4642549"/>
                <a:gd name="connsiteX28" fmla="*/ 508883 w 3100667"/>
                <a:gd name="connsiteY28" fmla="*/ 3744051 h 4642549"/>
                <a:gd name="connsiteX29" fmla="*/ 477078 w 3100667"/>
                <a:gd name="connsiteY29" fmla="*/ 4642549 h 4642549"/>
                <a:gd name="connsiteX30" fmla="*/ 389614 w 3100667"/>
                <a:gd name="connsiteY30" fmla="*/ 4197276 h 4642549"/>
                <a:gd name="connsiteX31" fmla="*/ 310101 w 3100667"/>
                <a:gd name="connsiteY31" fmla="*/ 4284740 h 4642549"/>
                <a:gd name="connsiteX32" fmla="*/ 0 w 3100667"/>
                <a:gd name="connsiteY32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1876508 w 3100667"/>
                <a:gd name="connsiteY22" fmla="*/ 4038250 h 4642549"/>
                <a:gd name="connsiteX23" fmla="*/ 2317299 w 3100667"/>
                <a:gd name="connsiteY23" fmla="*/ 4315623 h 4642549"/>
                <a:gd name="connsiteX24" fmla="*/ 731520 w 3100667"/>
                <a:gd name="connsiteY24" fmla="*/ 4308594 h 4642549"/>
                <a:gd name="connsiteX25" fmla="*/ 636104 w 3100667"/>
                <a:gd name="connsiteY25" fmla="*/ 3926931 h 4642549"/>
                <a:gd name="connsiteX26" fmla="*/ 620202 w 3100667"/>
                <a:gd name="connsiteY26" fmla="*/ 4411961 h 4642549"/>
                <a:gd name="connsiteX27" fmla="*/ 508883 w 3100667"/>
                <a:gd name="connsiteY27" fmla="*/ 3744051 h 4642549"/>
                <a:gd name="connsiteX28" fmla="*/ 477078 w 3100667"/>
                <a:gd name="connsiteY28" fmla="*/ 4642549 h 4642549"/>
                <a:gd name="connsiteX29" fmla="*/ 389614 w 3100667"/>
                <a:gd name="connsiteY29" fmla="*/ 4197276 h 4642549"/>
                <a:gd name="connsiteX30" fmla="*/ 310101 w 3100667"/>
                <a:gd name="connsiteY30" fmla="*/ 4284740 h 4642549"/>
                <a:gd name="connsiteX31" fmla="*/ 0 w 3100667"/>
                <a:gd name="connsiteY31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30246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30246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66726 w 3100667"/>
                <a:gd name="connsiteY22" fmla="*/ 4266196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599019 w 3100667"/>
                <a:gd name="connsiteY25" fmla="*/ 4408430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599019 w 3100667"/>
                <a:gd name="connsiteY25" fmla="*/ 4408430 h 4642549"/>
                <a:gd name="connsiteX26" fmla="*/ 473578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08413 w 3100667"/>
                <a:gd name="connsiteY28" fmla="*/ 4190215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08413 w 3100667"/>
                <a:gd name="connsiteY28" fmla="*/ 4190215 h 4631957"/>
                <a:gd name="connsiteX29" fmla="*/ 310101 w 3100667"/>
                <a:gd name="connsiteY29" fmla="*/ 4284740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26066 w 3100667"/>
                <a:gd name="connsiteY28" fmla="*/ 4183154 h 4631957"/>
                <a:gd name="connsiteX29" fmla="*/ 310101 w 3100667"/>
                <a:gd name="connsiteY29" fmla="*/ 4284740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26066 w 3100667"/>
                <a:gd name="connsiteY28" fmla="*/ 4183154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6658 w 3100667"/>
                <a:gd name="connsiteY28" fmla="*/ 4176093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3128 w 3100667"/>
                <a:gd name="connsiteY28" fmla="*/ 4109014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3128 w 3100667"/>
                <a:gd name="connsiteY28" fmla="*/ 4109014 h 4631957"/>
                <a:gd name="connsiteX29" fmla="*/ 267735 w 3100667"/>
                <a:gd name="connsiteY29" fmla="*/ 4323576 h 4631957"/>
                <a:gd name="connsiteX30" fmla="*/ 0 w 3100667"/>
                <a:gd name="connsiteY30" fmla="*/ 4244984 h 4631957"/>
                <a:gd name="connsiteX0" fmla="*/ 1388746 w 3185399"/>
                <a:gd name="connsiteY0" fmla="*/ 3195411 h 4631957"/>
                <a:gd name="connsiteX1" fmla="*/ 1255324 w 3185399"/>
                <a:gd name="connsiteY1" fmla="*/ 2776663 h 4631957"/>
                <a:gd name="connsiteX2" fmla="*/ 545017 w 3185399"/>
                <a:gd name="connsiteY2" fmla="*/ 2738656 h 4631957"/>
                <a:gd name="connsiteX3" fmla="*/ 566262 w 3185399"/>
                <a:gd name="connsiteY3" fmla="*/ 2352603 h 4631957"/>
                <a:gd name="connsiteX4" fmla="*/ 474315 w 3185399"/>
                <a:gd name="connsiteY4" fmla="*/ 2240365 h 4631957"/>
                <a:gd name="connsiteX5" fmla="*/ 633341 w 3185399"/>
                <a:gd name="connsiteY5" fmla="*/ 2116736 h 4631957"/>
                <a:gd name="connsiteX6" fmla="*/ 438151 w 3185399"/>
                <a:gd name="connsiteY6" fmla="*/ 2042534 h 4631957"/>
                <a:gd name="connsiteX7" fmla="*/ 545017 w 3185399"/>
                <a:gd name="connsiteY7" fmla="*/ 1837519 h 4631957"/>
                <a:gd name="connsiteX8" fmla="*/ 273813 w 3185399"/>
                <a:gd name="connsiteY8" fmla="*/ 1706738 h 4631957"/>
                <a:gd name="connsiteX9" fmla="*/ 640433 w 3185399"/>
                <a:gd name="connsiteY9" fmla="*/ 1249123 h 4631957"/>
                <a:gd name="connsiteX10" fmla="*/ 1121011 w 3185399"/>
                <a:gd name="connsiteY10" fmla="*/ 173026 h 4631957"/>
                <a:gd name="connsiteX11" fmla="*/ 2349932 w 3185399"/>
                <a:gd name="connsiteY11" fmla="*/ 84702 h 4631957"/>
                <a:gd name="connsiteX12" fmla="*/ 3182241 w 3185399"/>
                <a:gd name="connsiteY12" fmla="*/ 1366611 h 4631957"/>
                <a:gd name="connsiteX13" fmla="*/ 2605295 w 3185399"/>
                <a:gd name="connsiteY13" fmla="*/ 2335750 h 4631957"/>
                <a:gd name="connsiteX14" fmla="*/ 2545646 w 3185399"/>
                <a:gd name="connsiteY14" fmla="*/ 3127719 h 4631957"/>
                <a:gd name="connsiteX15" fmla="*/ 1396759 w 3185399"/>
                <a:gd name="connsiteY15" fmla="*/ 3373226 h 4631957"/>
                <a:gd name="connsiteX16" fmla="*/ 2559308 w 3185399"/>
                <a:gd name="connsiteY16" fmla="*/ 3394378 h 4631957"/>
                <a:gd name="connsiteX17" fmla="*/ 1431142 w 3185399"/>
                <a:gd name="connsiteY17" fmla="*/ 3665551 h 4631957"/>
                <a:gd name="connsiteX18" fmla="*/ 2553197 w 3185399"/>
                <a:gd name="connsiteY18" fmla="*/ 3664691 h 4631957"/>
                <a:gd name="connsiteX19" fmla="*/ 1520449 w 3185399"/>
                <a:gd name="connsiteY19" fmla="*/ 3901450 h 4631957"/>
                <a:gd name="connsiteX20" fmla="*/ 2495788 w 3185399"/>
                <a:gd name="connsiteY20" fmla="*/ 3963188 h 4631957"/>
                <a:gd name="connsiteX21" fmla="*/ 1633671 w 3185399"/>
                <a:gd name="connsiteY21" fmla="*/ 4107326 h 4631957"/>
                <a:gd name="connsiteX22" fmla="*/ 2469110 w 3185399"/>
                <a:gd name="connsiteY22" fmla="*/ 4290910 h 4631957"/>
                <a:gd name="connsiteX23" fmla="*/ 816252 w 3185399"/>
                <a:gd name="connsiteY23" fmla="*/ 4308594 h 4631957"/>
                <a:gd name="connsiteX24" fmla="*/ 766733 w 3185399"/>
                <a:gd name="connsiteY24" fmla="*/ 3923400 h 4631957"/>
                <a:gd name="connsiteX25" fmla="*/ 683751 w 3185399"/>
                <a:gd name="connsiteY25" fmla="*/ 4408430 h 4631957"/>
                <a:gd name="connsiteX26" fmla="*/ 558310 w 3185399"/>
                <a:gd name="connsiteY26" fmla="*/ 3744051 h 4631957"/>
                <a:gd name="connsiteX27" fmla="*/ 505322 w 3185399"/>
                <a:gd name="connsiteY27" fmla="*/ 4631957 h 4631957"/>
                <a:gd name="connsiteX28" fmla="*/ 417860 w 3185399"/>
                <a:gd name="connsiteY28" fmla="*/ 4109014 h 4631957"/>
                <a:gd name="connsiteX29" fmla="*/ 352467 w 3185399"/>
                <a:gd name="connsiteY29" fmla="*/ 4323576 h 4631957"/>
                <a:gd name="connsiteX30" fmla="*/ 0 w 3185399"/>
                <a:gd name="connsiteY30" fmla="*/ 4305002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73650 w 3206582"/>
                <a:gd name="connsiteY29" fmla="*/ 4323576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83252 w 3206582"/>
                <a:gd name="connsiteY2" fmla="*/ 2789811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83252 w 3206582"/>
                <a:gd name="connsiteY2" fmla="*/ 2789811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551052"/>
                <a:gd name="connsiteX1" fmla="*/ 1276507 w 3206582"/>
                <a:gd name="connsiteY1" fmla="*/ 2776663 h 4551052"/>
                <a:gd name="connsiteX2" fmla="*/ 583252 w 3206582"/>
                <a:gd name="connsiteY2" fmla="*/ 2789811 h 4551052"/>
                <a:gd name="connsiteX3" fmla="*/ 587445 w 3206582"/>
                <a:gd name="connsiteY3" fmla="*/ 2352603 h 4551052"/>
                <a:gd name="connsiteX4" fmla="*/ 495498 w 3206582"/>
                <a:gd name="connsiteY4" fmla="*/ 2240365 h 4551052"/>
                <a:gd name="connsiteX5" fmla="*/ 654524 w 3206582"/>
                <a:gd name="connsiteY5" fmla="*/ 2116736 h 4551052"/>
                <a:gd name="connsiteX6" fmla="*/ 459334 w 3206582"/>
                <a:gd name="connsiteY6" fmla="*/ 2042534 h 4551052"/>
                <a:gd name="connsiteX7" fmla="*/ 566200 w 3206582"/>
                <a:gd name="connsiteY7" fmla="*/ 1837519 h 4551052"/>
                <a:gd name="connsiteX8" fmla="*/ 294996 w 3206582"/>
                <a:gd name="connsiteY8" fmla="*/ 1706738 h 4551052"/>
                <a:gd name="connsiteX9" fmla="*/ 661616 w 3206582"/>
                <a:gd name="connsiteY9" fmla="*/ 1249123 h 4551052"/>
                <a:gd name="connsiteX10" fmla="*/ 1142194 w 3206582"/>
                <a:gd name="connsiteY10" fmla="*/ 173026 h 4551052"/>
                <a:gd name="connsiteX11" fmla="*/ 2371115 w 3206582"/>
                <a:gd name="connsiteY11" fmla="*/ 84702 h 4551052"/>
                <a:gd name="connsiteX12" fmla="*/ 3203424 w 3206582"/>
                <a:gd name="connsiteY12" fmla="*/ 1366611 h 4551052"/>
                <a:gd name="connsiteX13" fmla="*/ 2626478 w 3206582"/>
                <a:gd name="connsiteY13" fmla="*/ 2335750 h 4551052"/>
                <a:gd name="connsiteX14" fmla="*/ 2566829 w 3206582"/>
                <a:gd name="connsiteY14" fmla="*/ 3127719 h 4551052"/>
                <a:gd name="connsiteX15" fmla="*/ 1417942 w 3206582"/>
                <a:gd name="connsiteY15" fmla="*/ 3373226 h 4551052"/>
                <a:gd name="connsiteX16" fmla="*/ 2580491 w 3206582"/>
                <a:gd name="connsiteY16" fmla="*/ 3394378 h 4551052"/>
                <a:gd name="connsiteX17" fmla="*/ 1452325 w 3206582"/>
                <a:gd name="connsiteY17" fmla="*/ 3665551 h 4551052"/>
                <a:gd name="connsiteX18" fmla="*/ 2574380 w 3206582"/>
                <a:gd name="connsiteY18" fmla="*/ 3664691 h 4551052"/>
                <a:gd name="connsiteX19" fmla="*/ 1541632 w 3206582"/>
                <a:gd name="connsiteY19" fmla="*/ 3901450 h 4551052"/>
                <a:gd name="connsiteX20" fmla="*/ 2516971 w 3206582"/>
                <a:gd name="connsiteY20" fmla="*/ 3963188 h 4551052"/>
                <a:gd name="connsiteX21" fmla="*/ 1654854 w 3206582"/>
                <a:gd name="connsiteY21" fmla="*/ 4107326 h 4551052"/>
                <a:gd name="connsiteX22" fmla="*/ 2490293 w 3206582"/>
                <a:gd name="connsiteY22" fmla="*/ 4290910 h 4551052"/>
                <a:gd name="connsiteX23" fmla="*/ 837435 w 3206582"/>
                <a:gd name="connsiteY23" fmla="*/ 4308594 h 4551052"/>
                <a:gd name="connsiteX24" fmla="*/ 787916 w 3206582"/>
                <a:gd name="connsiteY24" fmla="*/ 3923400 h 4551052"/>
                <a:gd name="connsiteX25" fmla="*/ 704934 w 3206582"/>
                <a:gd name="connsiteY25" fmla="*/ 4408430 h 4551052"/>
                <a:gd name="connsiteX26" fmla="*/ 579493 w 3206582"/>
                <a:gd name="connsiteY26" fmla="*/ 3744051 h 4551052"/>
                <a:gd name="connsiteX27" fmla="*/ 523616 w 3206582"/>
                <a:gd name="connsiteY27" fmla="*/ 4551052 h 4551052"/>
                <a:gd name="connsiteX28" fmla="*/ 439043 w 3206582"/>
                <a:gd name="connsiteY28" fmla="*/ 4109014 h 4551052"/>
                <a:gd name="connsiteX29" fmla="*/ 366589 w 3206582"/>
                <a:gd name="connsiteY29" fmla="*/ 4312985 h 4551052"/>
                <a:gd name="connsiteX30" fmla="*/ 0 w 3206582"/>
                <a:gd name="connsiteY30" fmla="*/ 4319124 h 455105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79493 w 3206582"/>
                <a:gd name="connsiteY26" fmla="*/ 374405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2207863 w 4004516"/>
                <a:gd name="connsiteY0" fmla="*/ 3195411 h 4553942"/>
                <a:gd name="connsiteX1" fmla="*/ 2074441 w 4004516"/>
                <a:gd name="connsiteY1" fmla="*/ 2776663 h 4553942"/>
                <a:gd name="connsiteX2" fmla="*/ 1381186 w 4004516"/>
                <a:gd name="connsiteY2" fmla="*/ 2789811 h 4553942"/>
                <a:gd name="connsiteX3" fmla="*/ 1385379 w 4004516"/>
                <a:gd name="connsiteY3" fmla="*/ 2352603 h 4553942"/>
                <a:gd name="connsiteX4" fmla="*/ 1293432 w 4004516"/>
                <a:gd name="connsiteY4" fmla="*/ 2240365 h 4553942"/>
                <a:gd name="connsiteX5" fmla="*/ 1452458 w 4004516"/>
                <a:gd name="connsiteY5" fmla="*/ 2116736 h 4553942"/>
                <a:gd name="connsiteX6" fmla="*/ 1257268 w 4004516"/>
                <a:gd name="connsiteY6" fmla="*/ 2042534 h 4553942"/>
                <a:gd name="connsiteX7" fmla="*/ 1364134 w 4004516"/>
                <a:gd name="connsiteY7" fmla="*/ 1837519 h 4553942"/>
                <a:gd name="connsiteX8" fmla="*/ 1092930 w 4004516"/>
                <a:gd name="connsiteY8" fmla="*/ 1706738 h 4553942"/>
                <a:gd name="connsiteX9" fmla="*/ 1459550 w 4004516"/>
                <a:gd name="connsiteY9" fmla="*/ 1249123 h 4553942"/>
                <a:gd name="connsiteX10" fmla="*/ 1940128 w 4004516"/>
                <a:gd name="connsiteY10" fmla="*/ 173026 h 4553942"/>
                <a:gd name="connsiteX11" fmla="*/ 3169049 w 4004516"/>
                <a:gd name="connsiteY11" fmla="*/ 84702 h 4553942"/>
                <a:gd name="connsiteX12" fmla="*/ 4001358 w 4004516"/>
                <a:gd name="connsiteY12" fmla="*/ 1366611 h 4553942"/>
                <a:gd name="connsiteX13" fmla="*/ 3424412 w 4004516"/>
                <a:gd name="connsiteY13" fmla="*/ 2335750 h 4553942"/>
                <a:gd name="connsiteX14" fmla="*/ 3364763 w 4004516"/>
                <a:gd name="connsiteY14" fmla="*/ 3127719 h 4553942"/>
                <a:gd name="connsiteX15" fmla="*/ 2215876 w 4004516"/>
                <a:gd name="connsiteY15" fmla="*/ 3373226 h 4553942"/>
                <a:gd name="connsiteX16" fmla="*/ 3378425 w 4004516"/>
                <a:gd name="connsiteY16" fmla="*/ 3394378 h 4553942"/>
                <a:gd name="connsiteX17" fmla="*/ 2250259 w 4004516"/>
                <a:gd name="connsiteY17" fmla="*/ 3665551 h 4553942"/>
                <a:gd name="connsiteX18" fmla="*/ 3372314 w 4004516"/>
                <a:gd name="connsiteY18" fmla="*/ 3664691 h 4553942"/>
                <a:gd name="connsiteX19" fmla="*/ 2339566 w 4004516"/>
                <a:gd name="connsiteY19" fmla="*/ 3901450 h 4553942"/>
                <a:gd name="connsiteX20" fmla="*/ 3314905 w 4004516"/>
                <a:gd name="connsiteY20" fmla="*/ 3963188 h 4553942"/>
                <a:gd name="connsiteX21" fmla="*/ 2452788 w 4004516"/>
                <a:gd name="connsiteY21" fmla="*/ 4107326 h 4553942"/>
                <a:gd name="connsiteX22" fmla="*/ 3288227 w 4004516"/>
                <a:gd name="connsiteY22" fmla="*/ 4290910 h 4553942"/>
                <a:gd name="connsiteX23" fmla="*/ 1635369 w 4004516"/>
                <a:gd name="connsiteY23" fmla="*/ 4308594 h 4553942"/>
                <a:gd name="connsiteX24" fmla="*/ 1565624 w 4004516"/>
                <a:gd name="connsiteY24" fmla="*/ 3917621 h 4553942"/>
                <a:gd name="connsiteX25" fmla="*/ 1502868 w 4004516"/>
                <a:gd name="connsiteY25" fmla="*/ 4408430 h 4553942"/>
                <a:gd name="connsiteX26" fmla="*/ 1409210 w 4004516"/>
                <a:gd name="connsiteY26" fmla="*/ 3735382 h 4553942"/>
                <a:gd name="connsiteX27" fmla="*/ 1307102 w 4004516"/>
                <a:gd name="connsiteY27" fmla="*/ 4553942 h 4553942"/>
                <a:gd name="connsiteX28" fmla="*/ 1236977 w 4004516"/>
                <a:gd name="connsiteY28" fmla="*/ 4013661 h 4553942"/>
                <a:gd name="connsiteX29" fmla="*/ 1164523 w 4004516"/>
                <a:gd name="connsiteY29" fmla="*/ 4312985 h 4553942"/>
                <a:gd name="connsiteX30" fmla="*/ 0 w 4004516"/>
                <a:gd name="connsiteY30" fmla="*/ 4310057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246044 w 4013583"/>
                <a:gd name="connsiteY28" fmla="*/ 4013661 h 4553942"/>
                <a:gd name="connsiteX29" fmla="*/ 1173590 w 4013583"/>
                <a:gd name="connsiteY29" fmla="*/ 4312985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246044 w 4013583"/>
                <a:gd name="connsiteY28" fmla="*/ 4013661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110032 w 4013583"/>
                <a:gd name="connsiteY28" fmla="*/ 4004594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055628 w 4013583"/>
                <a:gd name="connsiteY28" fmla="*/ 4004594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511935 w 4013583"/>
                <a:gd name="connsiteY25" fmla="*/ 4408430 h 4535808"/>
                <a:gd name="connsiteX26" fmla="*/ 1418277 w 4013583"/>
                <a:gd name="connsiteY26" fmla="*/ 3735382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511935 w 4013583"/>
                <a:gd name="connsiteY25" fmla="*/ 4408430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37837 w 4013583"/>
                <a:gd name="connsiteY29" fmla="*/ 4312984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37837 w 4013583"/>
                <a:gd name="connsiteY29" fmla="*/ 4312984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371076 w 4167729"/>
                <a:gd name="connsiteY0" fmla="*/ 3195411 h 4508606"/>
                <a:gd name="connsiteX1" fmla="*/ 2237654 w 4167729"/>
                <a:gd name="connsiteY1" fmla="*/ 2776663 h 4508606"/>
                <a:gd name="connsiteX2" fmla="*/ 1544399 w 4167729"/>
                <a:gd name="connsiteY2" fmla="*/ 2789811 h 4508606"/>
                <a:gd name="connsiteX3" fmla="*/ 1548592 w 4167729"/>
                <a:gd name="connsiteY3" fmla="*/ 2352603 h 4508606"/>
                <a:gd name="connsiteX4" fmla="*/ 1456645 w 4167729"/>
                <a:gd name="connsiteY4" fmla="*/ 2240365 h 4508606"/>
                <a:gd name="connsiteX5" fmla="*/ 1615671 w 4167729"/>
                <a:gd name="connsiteY5" fmla="*/ 2116736 h 4508606"/>
                <a:gd name="connsiteX6" fmla="*/ 1420481 w 4167729"/>
                <a:gd name="connsiteY6" fmla="*/ 2042534 h 4508606"/>
                <a:gd name="connsiteX7" fmla="*/ 1527347 w 4167729"/>
                <a:gd name="connsiteY7" fmla="*/ 1837519 h 4508606"/>
                <a:gd name="connsiteX8" fmla="*/ 1256143 w 4167729"/>
                <a:gd name="connsiteY8" fmla="*/ 1706738 h 4508606"/>
                <a:gd name="connsiteX9" fmla="*/ 1622763 w 4167729"/>
                <a:gd name="connsiteY9" fmla="*/ 1249123 h 4508606"/>
                <a:gd name="connsiteX10" fmla="*/ 2103341 w 4167729"/>
                <a:gd name="connsiteY10" fmla="*/ 173026 h 4508606"/>
                <a:gd name="connsiteX11" fmla="*/ 3332262 w 4167729"/>
                <a:gd name="connsiteY11" fmla="*/ 84702 h 4508606"/>
                <a:gd name="connsiteX12" fmla="*/ 4164571 w 4167729"/>
                <a:gd name="connsiteY12" fmla="*/ 1366611 h 4508606"/>
                <a:gd name="connsiteX13" fmla="*/ 3587625 w 4167729"/>
                <a:gd name="connsiteY13" fmla="*/ 2335750 h 4508606"/>
                <a:gd name="connsiteX14" fmla="*/ 3527976 w 4167729"/>
                <a:gd name="connsiteY14" fmla="*/ 3127719 h 4508606"/>
                <a:gd name="connsiteX15" fmla="*/ 2379089 w 4167729"/>
                <a:gd name="connsiteY15" fmla="*/ 3373226 h 4508606"/>
                <a:gd name="connsiteX16" fmla="*/ 3541638 w 4167729"/>
                <a:gd name="connsiteY16" fmla="*/ 3394378 h 4508606"/>
                <a:gd name="connsiteX17" fmla="*/ 2413472 w 4167729"/>
                <a:gd name="connsiteY17" fmla="*/ 3665551 h 4508606"/>
                <a:gd name="connsiteX18" fmla="*/ 3535527 w 4167729"/>
                <a:gd name="connsiteY18" fmla="*/ 3664691 h 4508606"/>
                <a:gd name="connsiteX19" fmla="*/ 2502779 w 4167729"/>
                <a:gd name="connsiteY19" fmla="*/ 3901450 h 4508606"/>
                <a:gd name="connsiteX20" fmla="*/ 3478118 w 4167729"/>
                <a:gd name="connsiteY20" fmla="*/ 3963188 h 4508606"/>
                <a:gd name="connsiteX21" fmla="*/ 2616001 w 4167729"/>
                <a:gd name="connsiteY21" fmla="*/ 4107326 h 4508606"/>
                <a:gd name="connsiteX22" fmla="*/ 3451440 w 4167729"/>
                <a:gd name="connsiteY22" fmla="*/ 4290910 h 4508606"/>
                <a:gd name="connsiteX23" fmla="*/ 1762312 w 4167729"/>
                <a:gd name="connsiteY23" fmla="*/ 4326729 h 4508606"/>
                <a:gd name="connsiteX24" fmla="*/ 1647230 w 4167729"/>
                <a:gd name="connsiteY24" fmla="*/ 3908554 h 4508606"/>
                <a:gd name="connsiteX25" fmla="*/ 1548204 w 4167729"/>
                <a:gd name="connsiteY25" fmla="*/ 4426565 h 4508606"/>
                <a:gd name="connsiteX26" fmla="*/ 1436411 w 4167729"/>
                <a:gd name="connsiteY26" fmla="*/ 3726314 h 4508606"/>
                <a:gd name="connsiteX27" fmla="*/ 1298034 w 4167729"/>
                <a:gd name="connsiteY27" fmla="*/ 4508606 h 4508606"/>
                <a:gd name="connsiteX28" fmla="*/ 1164437 w 4167729"/>
                <a:gd name="connsiteY28" fmla="*/ 3968324 h 4508606"/>
                <a:gd name="connsiteX29" fmla="*/ 1091983 w 4167729"/>
                <a:gd name="connsiteY29" fmla="*/ 4312984 h 4508606"/>
                <a:gd name="connsiteX30" fmla="*/ 0 w 4167729"/>
                <a:gd name="connsiteY30" fmla="*/ 4328191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31830 w 4176796"/>
                <a:gd name="connsiteY9" fmla="*/ 1249123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31830 w 4176796"/>
                <a:gd name="connsiteY9" fmla="*/ 1249123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176796" h="4508606">
                  <a:moveTo>
                    <a:pt x="2380143" y="3195411"/>
                  </a:moveTo>
                  <a:lnTo>
                    <a:pt x="2246721" y="2776663"/>
                  </a:lnTo>
                  <a:cubicBezTo>
                    <a:pt x="2019367" y="2842842"/>
                    <a:pt x="1738454" y="2868383"/>
                    <a:pt x="1553466" y="2789811"/>
                  </a:cubicBezTo>
                  <a:cubicBezTo>
                    <a:pt x="1376723" y="2693528"/>
                    <a:pt x="1548224" y="2482464"/>
                    <a:pt x="1557659" y="2352603"/>
                  </a:cubicBezTo>
                  <a:lnTo>
                    <a:pt x="1465712" y="2240365"/>
                  </a:lnTo>
                  <a:cubicBezTo>
                    <a:pt x="1406922" y="2192094"/>
                    <a:pt x="1581144" y="2150885"/>
                    <a:pt x="1624738" y="2116736"/>
                  </a:cubicBezTo>
                  <a:cubicBezTo>
                    <a:pt x="1549084" y="2102593"/>
                    <a:pt x="1508734" y="2088450"/>
                    <a:pt x="1429548" y="2042534"/>
                  </a:cubicBezTo>
                  <a:cubicBezTo>
                    <a:pt x="1383969" y="1991849"/>
                    <a:pt x="1509860" y="1942127"/>
                    <a:pt x="1536414" y="1837519"/>
                  </a:cubicBezTo>
                  <a:cubicBezTo>
                    <a:pt x="1428361" y="1791436"/>
                    <a:pt x="1235573" y="1750332"/>
                    <a:pt x="1265210" y="1706738"/>
                  </a:cubicBezTo>
                  <a:lnTo>
                    <a:pt x="1640899" y="1276325"/>
                  </a:lnTo>
                  <a:cubicBezTo>
                    <a:pt x="1764746" y="1031297"/>
                    <a:pt x="1461475" y="611750"/>
                    <a:pt x="2112408" y="173026"/>
                  </a:cubicBezTo>
                  <a:cubicBezTo>
                    <a:pt x="2487920" y="-30587"/>
                    <a:pt x="2912860" y="-47083"/>
                    <a:pt x="3341329" y="84702"/>
                  </a:cubicBezTo>
                  <a:cubicBezTo>
                    <a:pt x="3750571" y="201321"/>
                    <a:pt x="4219831" y="748661"/>
                    <a:pt x="4173638" y="1366611"/>
                  </a:cubicBezTo>
                  <a:cubicBezTo>
                    <a:pt x="4122543" y="1793219"/>
                    <a:pt x="3817251" y="2064484"/>
                    <a:pt x="3596692" y="2335750"/>
                  </a:cubicBezTo>
                  <a:cubicBezTo>
                    <a:pt x="3480590" y="2630445"/>
                    <a:pt x="3547819" y="2956572"/>
                    <a:pt x="3537043" y="3127719"/>
                  </a:cubicBezTo>
                  <a:cubicBezTo>
                    <a:pt x="3346212" y="3341232"/>
                    <a:pt x="2407939" y="3623213"/>
                    <a:pt x="2388156" y="3373226"/>
                  </a:cubicBezTo>
                  <a:cubicBezTo>
                    <a:pt x="2391021" y="3058736"/>
                    <a:pt x="3546150" y="3153245"/>
                    <a:pt x="3550705" y="3394378"/>
                  </a:cubicBezTo>
                  <a:cubicBezTo>
                    <a:pt x="3544175" y="3551847"/>
                    <a:pt x="2432597" y="3938802"/>
                    <a:pt x="2422539" y="3665551"/>
                  </a:cubicBezTo>
                  <a:cubicBezTo>
                    <a:pt x="2408203" y="3389885"/>
                    <a:pt x="3551870" y="3484923"/>
                    <a:pt x="3544594" y="3664691"/>
                  </a:cubicBezTo>
                  <a:cubicBezTo>
                    <a:pt x="3554571" y="3891891"/>
                    <a:pt x="2512459" y="4129684"/>
                    <a:pt x="2511846" y="3901450"/>
                  </a:cubicBezTo>
                  <a:cubicBezTo>
                    <a:pt x="2494500" y="3663126"/>
                    <a:pt x="3479817" y="3781383"/>
                    <a:pt x="3487185" y="3963188"/>
                  </a:cubicBezTo>
                  <a:cubicBezTo>
                    <a:pt x="3511673" y="4154807"/>
                    <a:pt x="2632353" y="4371141"/>
                    <a:pt x="2625068" y="4107326"/>
                  </a:cubicBezTo>
                  <a:cubicBezTo>
                    <a:pt x="2650529" y="3888434"/>
                    <a:pt x="3622163" y="4297972"/>
                    <a:pt x="3460507" y="4290910"/>
                  </a:cubicBezTo>
                  <a:lnTo>
                    <a:pt x="1771379" y="4326729"/>
                  </a:lnTo>
                  <a:cubicBezTo>
                    <a:pt x="1733018" y="4187337"/>
                    <a:pt x="1712793" y="4093283"/>
                    <a:pt x="1656297" y="3908554"/>
                  </a:cubicBezTo>
                  <a:cubicBezTo>
                    <a:pt x="1623288" y="4081224"/>
                    <a:pt x="1590280" y="4199491"/>
                    <a:pt x="1557271" y="4426565"/>
                  </a:cubicBezTo>
                  <a:cubicBezTo>
                    <a:pt x="1521236" y="4203179"/>
                    <a:pt x="1502538" y="4073053"/>
                    <a:pt x="1445478" y="3726314"/>
                  </a:cubicBezTo>
                  <a:cubicBezTo>
                    <a:pt x="1381879" y="4028704"/>
                    <a:pt x="1357775" y="4213920"/>
                    <a:pt x="1307101" y="4508606"/>
                  </a:cubicBezTo>
                  <a:cubicBezTo>
                    <a:pt x="1235897" y="4213334"/>
                    <a:pt x="1238927" y="4160773"/>
                    <a:pt x="1173504" y="3968324"/>
                  </a:cubicBezTo>
                  <a:cubicBezTo>
                    <a:pt x="1136504" y="4138528"/>
                    <a:pt x="1125720" y="4222556"/>
                    <a:pt x="1101050" y="4312984"/>
                  </a:cubicBezTo>
                  <a:cubicBezTo>
                    <a:pt x="973076" y="4317920"/>
                    <a:pt x="122196" y="4317077"/>
                    <a:pt x="0" y="4319123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54" name="Oval 37">
              <a:extLst>
                <a:ext uri="{FF2B5EF4-FFF2-40B4-BE49-F238E27FC236}">
                  <a16:creationId xmlns:a16="http://schemas.microsoft.com/office/drawing/2014/main" id="{62CA15CA-7939-4E05-AF29-0FBC03BEE6A5}"/>
                </a:ext>
              </a:extLst>
            </p:cNvPr>
            <p:cNvSpPr/>
            <p:nvPr/>
          </p:nvSpPr>
          <p:spPr>
            <a:xfrm rot="18000000">
              <a:off x="6463701" y="1954213"/>
              <a:ext cx="1350633" cy="2037696"/>
            </a:xfrm>
            <a:custGeom>
              <a:avLst/>
              <a:gdLst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584367 w 1170491"/>
                <a:gd name="connsiteY20" fmla="*/ 347971 h 1745209"/>
                <a:gd name="connsiteX21" fmla="*/ 732836 w 1170491"/>
                <a:gd name="connsiteY21" fmla="*/ 150639 h 1745209"/>
                <a:gd name="connsiteX22" fmla="*/ 749842 w 1170491"/>
                <a:gd name="connsiteY22" fmla="*/ 147205 h 1745209"/>
                <a:gd name="connsiteX23" fmla="*/ 920515 w 1170491"/>
                <a:gd name="connsiteY23" fmla="*/ 317877 h 1745209"/>
                <a:gd name="connsiteX24" fmla="*/ 910716 w 1170491"/>
                <a:gd name="connsiteY24" fmla="*/ 366417 h 1745209"/>
                <a:gd name="connsiteX25" fmla="*/ 920515 w 1170491"/>
                <a:gd name="connsiteY25" fmla="*/ 366418 h 1745209"/>
                <a:gd name="connsiteX26" fmla="*/ 920515 w 1170491"/>
                <a:gd name="connsiteY26" fmla="*/ 371433 h 1745209"/>
                <a:gd name="connsiteX27" fmla="*/ 1056877 w 1170491"/>
                <a:gd name="connsiteY27" fmla="*/ 525101 h 1745209"/>
                <a:gd name="connsiteX28" fmla="*/ 1047351 w 1170491"/>
                <a:gd name="connsiteY28" fmla="*/ 572282 h 1745209"/>
                <a:gd name="connsiteX29" fmla="*/ 1170491 w 1170491"/>
                <a:gd name="connsiteY29" fmla="*/ 756650 h 1745209"/>
                <a:gd name="connsiteX30" fmla="*/ 1127569 w 1170491"/>
                <a:gd name="connsiteY30" fmla="*/ 878235 h 1745209"/>
                <a:gd name="connsiteX31" fmla="*/ 954678 w 1170491"/>
                <a:gd name="connsiteY31" fmla="*/ 939840 h 1745209"/>
                <a:gd name="connsiteX32" fmla="*/ 947373 w 1170491"/>
                <a:gd name="connsiteY32" fmla="*/ 961469 h 1745209"/>
                <a:gd name="connsiteX33" fmla="*/ 1106746 w 1170491"/>
                <a:gd name="connsiteY33" fmla="*/ 928282 h 1745209"/>
                <a:gd name="connsiteX34" fmla="*/ 1138907 w 1170491"/>
                <a:gd name="connsiteY34" fmla="*/ 1028247 h 1745209"/>
                <a:gd name="connsiteX35" fmla="*/ 981133 w 1170491"/>
                <a:gd name="connsiteY35" fmla="*/ 1223220 h 1745209"/>
                <a:gd name="connsiteX36" fmla="*/ 777272 w 1170491"/>
                <a:gd name="connsiteY36" fmla="*/ 1134408 h 1745209"/>
                <a:gd name="connsiteX37" fmla="*/ 810210 w 1170491"/>
                <a:gd name="connsiteY37" fmla="*/ 1096167 h 1745209"/>
                <a:gd name="connsiteX38" fmla="*/ 806195 w 1170491"/>
                <a:gd name="connsiteY38" fmla="*/ 964175 h 1745209"/>
                <a:gd name="connsiteX39" fmla="*/ 787267 w 1170491"/>
                <a:gd name="connsiteY39" fmla="*/ 975103 h 1745209"/>
                <a:gd name="connsiteX40" fmla="*/ 791333 w 1170491"/>
                <a:gd name="connsiteY40" fmla="*/ 1085110 h 1745209"/>
                <a:gd name="connsiteX41" fmla="*/ 763385 w 1170491"/>
                <a:gd name="connsiteY41" fmla="*/ 1114320 h 1745209"/>
                <a:gd name="connsiteX42" fmla="*/ 744063 w 1170491"/>
                <a:gd name="connsiteY42" fmla="*/ 1119497 h 1745209"/>
                <a:gd name="connsiteX43" fmla="*/ 747716 w 1170491"/>
                <a:gd name="connsiteY43" fmla="*/ 1128718 h 1745209"/>
                <a:gd name="connsiteX44" fmla="*/ 693327 w 1170491"/>
                <a:gd name="connsiteY44" fmla="*/ 1140344 h 1745209"/>
                <a:gd name="connsiteX45" fmla="*/ 601213 w 1170491"/>
                <a:gd name="connsiteY45" fmla="*/ 1080185 h 1745209"/>
                <a:gd name="connsiteX46" fmla="*/ 582082 w 1170491"/>
                <a:gd name="connsiteY46" fmla="*/ 1090754 h 1745209"/>
                <a:gd name="connsiteX47" fmla="*/ 693051 w 1170491"/>
                <a:gd name="connsiteY47" fmla="*/ 1162221 h 1745209"/>
                <a:gd name="connsiteX48" fmla="*/ 755684 w 1170491"/>
                <a:gd name="connsiteY48" fmla="*/ 1148835 h 1745209"/>
                <a:gd name="connsiteX49" fmla="*/ 989751 w 1170491"/>
                <a:gd name="connsiteY49" fmla="*/ 1247587 h 1745209"/>
                <a:gd name="connsiteX50" fmla="*/ 1004488 w 1170491"/>
                <a:gd name="connsiteY50" fmla="*/ 1315531 h 1745209"/>
                <a:gd name="connsiteX51" fmla="*/ 920375 w 1170491"/>
                <a:gd name="connsiteY51" fmla="*/ 1473506 h 1745209"/>
                <a:gd name="connsiteX52" fmla="*/ 913116 w 1170491"/>
                <a:gd name="connsiteY52" fmla="*/ 1474079 h 1745209"/>
                <a:gd name="connsiteX53" fmla="*/ 766796 w 1170491"/>
                <a:gd name="connsiteY53" fmla="*/ 1371458 h 1745209"/>
                <a:gd name="connsiteX54" fmla="*/ 746323 w 1170491"/>
                <a:gd name="connsiteY54" fmla="*/ 1380801 h 1745209"/>
                <a:gd name="connsiteX55" fmla="*/ 909888 w 1170491"/>
                <a:gd name="connsiteY55" fmla="*/ 1496052 h 1745209"/>
                <a:gd name="connsiteX56" fmla="*/ 774838 w 1170491"/>
                <a:gd name="connsiteY56" fmla="*/ 1628054 h 1745209"/>
                <a:gd name="connsiteX57" fmla="*/ 571751 w 1170491"/>
                <a:gd name="connsiteY57" fmla="*/ 1552195 h 1745209"/>
                <a:gd name="connsiteX58" fmla="*/ 550649 w 1170491"/>
                <a:gd name="connsiteY58" fmla="*/ 1566422 h 1745209"/>
                <a:gd name="connsiteX59" fmla="*/ 685031 w 1170491"/>
                <a:gd name="connsiteY59" fmla="*/ 1648114 h 1745209"/>
                <a:gd name="connsiteX60" fmla="*/ 533818 w 1170491"/>
                <a:gd name="connsiteY60" fmla="*/ 1745209 h 1745209"/>
                <a:gd name="connsiteX61" fmla="*/ 372301 w 1170491"/>
                <a:gd name="connsiteY61" fmla="*/ 1619888 h 1745209"/>
                <a:gd name="connsiteX62" fmla="*/ 366380 w 1170491"/>
                <a:gd name="connsiteY62" fmla="*/ 1592106 h 1745209"/>
                <a:gd name="connsiteX63" fmla="*/ 250590 w 1170491"/>
                <a:gd name="connsiteY63" fmla="*/ 1443452 h 1745209"/>
                <a:gd name="connsiteX64" fmla="*/ 117260 w 1170491"/>
                <a:gd name="connsiteY64" fmla="*/ 1407178 h 1745209"/>
                <a:gd name="connsiteX65" fmla="*/ 90593 w 1170491"/>
                <a:gd name="connsiteY65" fmla="*/ 1192598 h 1745209"/>
                <a:gd name="connsiteX66" fmla="*/ 330760 w 1170491"/>
                <a:gd name="connsiteY66" fmla="*/ 1129474 h 1745209"/>
                <a:gd name="connsiteX67" fmla="*/ 344999 w 1170491"/>
                <a:gd name="connsiteY67" fmla="*/ 1132822 h 1745209"/>
                <a:gd name="connsiteX68" fmla="*/ 524987 w 1170491"/>
                <a:gd name="connsiteY68" fmla="*/ 1034051 h 1745209"/>
                <a:gd name="connsiteX69" fmla="*/ 505360 w 1170491"/>
                <a:gd name="connsiteY69" fmla="*/ 1023014 h 1745209"/>
                <a:gd name="connsiteX70" fmla="*/ 346243 w 1170491"/>
                <a:gd name="connsiteY70" fmla="*/ 1110339 h 1745209"/>
                <a:gd name="connsiteX71" fmla="*/ 202679 w 1170491"/>
                <a:gd name="connsiteY71" fmla="*/ 1003895 h 1745209"/>
                <a:gd name="connsiteX72" fmla="*/ 181967 w 1170491"/>
                <a:gd name="connsiteY72" fmla="*/ 1012696 h 1745209"/>
                <a:gd name="connsiteX73" fmla="*/ 305288 w 1170491"/>
                <a:gd name="connsiteY73" fmla="*/ 1123484 h 1745209"/>
                <a:gd name="connsiteX74" fmla="*/ 70961 w 1170491"/>
                <a:gd name="connsiteY74" fmla="*/ 1161909 h 1745209"/>
                <a:gd name="connsiteX75" fmla="*/ 56055 w 1170491"/>
                <a:gd name="connsiteY75" fmla="*/ 1153032 h 1745209"/>
                <a:gd name="connsiteX76" fmla="*/ 44214 w 1170491"/>
                <a:gd name="connsiteY76" fmla="*/ 911953 h 1745209"/>
                <a:gd name="connsiteX77" fmla="*/ 84073 w 1170491"/>
                <a:gd name="connsiteY77" fmla="*/ 882569 h 1745209"/>
                <a:gd name="connsiteX78" fmla="*/ 76811 w 1170491"/>
                <a:gd name="connsiteY78" fmla="*/ 875989 h 1745209"/>
                <a:gd name="connsiteX79" fmla="*/ 80179 w 1170491"/>
                <a:gd name="connsiteY79" fmla="*/ 872273 h 1745209"/>
                <a:gd name="connsiteX80" fmla="*/ 82340 w 1170491"/>
                <a:gd name="connsiteY80" fmla="*/ 666836 h 1745209"/>
                <a:gd name="connsiteX81" fmla="*/ 121082 w 1170491"/>
                <a:gd name="connsiteY81" fmla="*/ 638275 h 1745209"/>
                <a:gd name="connsiteX82" fmla="*/ 145805 w 1170491"/>
                <a:gd name="connsiteY82" fmla="*/ 430894 h 1745209"/>
                <a:gd name="connsiteX83" fmla="*/ 321878 w 1170491"/>
                <a:gd name="connsiteY83" fmla="*/ 383347 h 1745209"/>
                <a:gd name="connsiteX84" fmla="*/ 321111 w 1170491"/>
                <a:gd name="connsiteY84" fmla="*/ 357014 h 1745209"/>
                <a:gd name="connsiteX85" fmla="*/ 141180 w 1170491"/>
                <a:gd name="connsiteY85" fmla="*/ 399723 h 1745209"/>
                <a:gd name="connsiteX86" fmla="*/ 106816 w 1170491"/>
                <a:gd name="connsiteY86" fmla="*/ 291518 h 1745209"/>
                <a:gd name="connsiteX87" fmla="*/ 326327 w 1170491"/>
                <a:gd name="connsiteY87" fmla="*/ 72008 h 1745209"/>
                <a:gd name="connsiteX88" fmla="*/ 394659 w 1170491"/>
                <a:gd name="connsiteY88" fmla="*/ 83948 h 1745209"/>
                <a:gd name="connsiteX89" fmla="*/ 533817 w 1170491"/>
                <a:gd name="connsiteY89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23931 w 1170491"/>
                <a:gd name="connsiteY20" fmla="*/ 139293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37132 w 1170491"/>
                <a:gd name="connsiteY12" fmla="*/ 610714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33453 w 1170491"/>
                <a:gd name="connsiteY12" fmla="*/ 579864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2230 w 1170491"/>
                <a:gd name="connsiteY14" fmla="*/ 740544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2230 w 1170491"/>
                <a:gd name="connsiteY14" fmla="*/ 740544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2230 w 1170491"/>
                <a:gd name="connsiteY14" fmla="*/ 740544 h 1745209"/>
                <a:gd name="connsiteX15" fmla="*/ 588421 w 1170491"/>
                <a:gd name="connsiteY15" fmla="*/ 580980 h 1745209"/>
                <a:gd name="connsiteX16" fmla="*/ 533817 w 1170491"/>
                <a:gd name="connsiteY16" fmla="*/ 0 h 1745209"/>
                <a:gd name="connsiteX17" fmla="*/ 703525 w 1170491"/>
                <a:gd name="connsiteY17" fmla="*/ 147127 h 1745209"/>
                <a:gd name="connsiteX18" fmla="*/ 562024 w 1170491"/>
                <a:gd name="connsiteY18" fmla="*/ 352718 h 1745209"/>
                <a:gd name="connsiteX19" fmla="*/ 701713 w 1170491"/>
                <a:gd name="connsiteY19" fmla="*/ 149764 h 1745209"/>
                <a:gd name="connsiteX20" fmla="*/ 920515 w 1170491"/>
                <a:gd name="connsiteY20" fmla="*/ 317877 h 1745209"/>
                <a:gd name="connsiteX21" fmla="*/ 910716 w 1170491"/>
                <a:gd name="connsiteY21" fmla="*/ 366417 h 1745209"/>
                <a:gd name="connsiteX22" fmla="*/ 920515 w 1170491"/>
                <a:gd name="connsiteY22" fmla="*/ 366418 h 1745209"/>
                <a:gd name="connsiteX23" fmla="*/ 920515 w 1170491"/>
                <a:gd name="connsiteY23" fmla="*/ 371433 h 1745209"/>
                <a:gd name="connsiteX24" fmla="*/ 1056877 w 1170491"/>
                <a:gd name="connsiteY24" fmla="*/ 525101 h 1745209"/>
                <a:gd name="connsiteX25" fmla="*/ 1047351 w 1170491"/>
                <a:gd name="connsiteY25" fmla="*/ 572282 h 1745209"/>
                <a:gd name="connsiteX26" fmla="*/ 1170491 w 1170491"/>
                <a:gd name="connsiteY26" fmla="*/ 756650 h 1745209"/>
                <a:gd name="connsiteX27" fmla="*/ 1127569 w 1170491"/>
                <a:gd name="connsiteY27" fmla="*/ 878235 h 1745209"/>
                <a:gd name="connsiteX28" fmla="*/ 954678 w 1170491"/>
                <a:gd name="connsiteY28" fmla="*/ 939840 h 1745209"/>
                <a:gd name="connsiteX29" fmla="*/ 947373 w 1170491"/>
                <a:gd name="connsiteY29" fmla="*/ 961469 h 1745209"/>
                <a:gd name="connsiteX30" fmla="*/ 1106746 w 1170491"/>
                <a:gd name="connsiteY30" fmla="*/ 928282 h 1745209"/>
                <a:gd name="connsiteX31" fmla="*/ 1138907 w 1170491"/>
                <a:gd name="connsiteY31" fmla="*/ 1028247 h 1745209"/>
                <a:gd name="connsiteX32" fmla="*/ 981133 w 1170491"/>
                <a:gd name="connsiteY32" fmla="*/ 1223220 h 1745209"/>
                <a:gd name="connsiteX33" fmla="*/ 777272 w 1170491"/>
                <a:gd name="connsiteY33" fmla="*/ 1134408 h 1745209"/>
                <a:gd name="connsiteX34" fmla="*/ 810210 w 1170491"/>
                <a:gd name="connsiteY34" fmla="*/ 1096167 h 1745209"/>
                <a:gd name="connsiteX35" fmla="*/ 806195 w 1170491"/>
                <a:gd name="connsiteY35" fmla="*/ 964175 h 1745209"/>
                <a:gd name="connsiteX36" fmla="*/ 787267 w 1170491"/>
                <a:gd name="connsiteY36" fmla="*/ 975103 h 1745209"/>
                <a:gd name="connsiteX37" fmla="*/ 791333 w 1170491"/>
                <a:gd name="connsiteY37" fmla="*/ 1085110 h 1745209"/>
                <a:gd name="connsiteX38" fmla="*/ 763385 w 1170491"/>
                <a:gd name="connsiteY38" fmla="*/ 1114320 h 1745209"/>
                <a:gd name="connsiteX39" fmla="*/ 744063 w 1170491"/>
                <a:gd name="connsiteY39" fmla="*/ 1119497 h 1745209"/>
                <a:gd name="connsiteX40" fmla="*/ 747716 w 1170491"/>
                <a:gd name="connsiteY40" fmla="*/ 1128718 h 1745209"/>
                <a:gd name="connsiteX41" fmla="*/ 693327 w 1170491"/>
                <a:gd name="connsiteY41" fmla="*/ 1140344 h 1745209"/>
                <a:gd name="connsiteX42" fmla="*/ 601213 w 1170491"/>
                <a:gd name="connsiteY42" fmla="*/ 1080185 h 1745209"/>
                <a:gd name="connsiteX43" fmla="*/ 582082 w 1170491"/>
                <a:gd name="connsiteY43" fmla="*/ 1090754 h 1745209"/>
                <a:gd name="connsiteX44" fmla="*/ 693051 w 1170491"/>
                <a:gd name="connsiteY44" fmla="*/ 1162221 h 1745209"/>
                <a:gd name="connsiteX45" fmla="*/ 755684 w 1170491"/>
                <a:gd name="connsiteY45" fmla="*/ 1148835 h 1745209"/>
                <a:gd name="connsiteX46" fmla="*/ 989751 w 1170491"/>
                <a:gd name="connsiteY46" fmla="*/ 1247587 h 1745209"/>
                <a:gd name="connsiteX47" fmla="*/ 1004488 w 1170491"/>
                <a:gd name="connsiteY47" fmla="*/ 1315531 h 1745209"/>
                <a:gd name="connsiteX48" fmla="*/ 920375 w 1170491"/>
                <a:gd name="connsiteY48" fmla="*/ 1473506 h 1745209"/>
                <a:gd name="connsiteX49" fmla="*/ 913116 w 1170491"/>
                <a:gd name="connsiteY49" fmla="*/ 1474079 h 1745209"/>
                <a:gd name="connsiteX50" fmla="*/ 766796 w 1170491"/>
                <a:gd name="connsiteY50" fmla="*/ 1371458 h 1745209"/>
                <a:gd name="connsiteX51" fmla="*/ 746323 w 1170491"/>
                <a:gd name="connsiteY51" fmla="*/ 1380801 h 1745209"/>
                <a:gd name="connsiteX52" fmla="*/ 909888 w 1170491"/>
                <a:gd name="connsiteY52" fmla="*/ 1496052 h 1745209"/>
                <a:gd name="connsiteX53" fmla="*/ 774838 w 1170491"/>
                <a:gd name="connsiteY53" fmla="*/ 1628054 h 1745209"/>
                <a:gd name="connsiteX54" fmla="*/ 571751 w 1170491"/>
                <a:gd name="connsiteY54" fmla="*/ 1552195 h 1745209"/>
                <a:gd name="connsiteX55" fmla="*/ 550649 w 1170491"/>
                <a:gd name="connsiteY55" fmla="*/ 1566422 h 1745209"/>
                <a:gd name="connsiteX56" fmla="*/ 685031 w 1170491"/>
                <a:gd name="connsiteY56" fmla="*/ 1648114 h 1745209"/>
                <a:gd name="connsiteX57" fmla="*/ 533818 w 1170491"/>
                <a:gd name="connsiteY57" fmla="*/ 1745209 h 1745209"/>
                <a:gd name="connsiteX58" fmla="*/ 372301 w 1170491"/>
                <a:gd name="connsiteY58" fmla="*/ 1619888 h 1745209"/>
                <a:gd name="connsiteX59" fmla="*/ 366380 w 1170491"/>
                <a:gd name="connsiteY59" fmla="*/ 1592106 h 1745209"/>
                <a:gd name="connsiteX60" fmla="*/ 250590 w 1170491"/>
                <a:gd name="connsiteY60" fmla="*/ 1443452 h 1745209"/>
                <a:gd name="connsiteX61" fmla="*/ 117260 w 1170491"/>
                <a:gd name="connsiteY61" fmla="*/ 1407178 h 1745209"/>
                <a:gd name="connsiteX62" fmla="*/ 90593 w 1170491"/>
                <a:gd name="connsiteY62" fmla="*/ 1192598 h 1745209"/>
                <a:gd name="connsiteX63" fmla="*/ 330760 w 1170491"/>
                <a:gd name="connsiteY63" fmla="*/ 1129474 h 1745209"/>
                <a:gd name="connsiteX64" fmla="*/ 344999 w 1170491"/>
                <a:gd name="connsiteY64" fmla="*/ 1132822 h 1745209"/>
                <a:gd name="connsiteX65" fmla="*/ 524987 w 1170491"/>
                <a:gd name="connsiteY65" fmla="*/ 1034051 h 1745209"/>
                <a:gd name="connsiteX66" fmla="*/ 505360 w 1170491"/>
                <a:gd name="connsiteY66" fmla="*/ 1023014 h 1745209"/>
                <a:gd name="connsiteX67" fmla="*/ 346243 w 1170491"/>
                <a:gd name="connsiteY67" fmla="*/ 1110339 h 1745209"/>
                <a:gd name="connsiteX68" fmla="*/ 202679 w 1170491"/>
                <a:gd name="connsiteY68" fmla="*/ 1003895 h 1745209"/>
                <a:gd name="connsiteX69" fmla="*/ 181967 w 1170491"/>
                <a:gd name="connsiteY69" fmla="*/ 1012696 h 1745209"/>
                <a:gd name="connsiteX70" fmla="*/ 305288 w 1170491"/>
                <a:gd name="connsiteY70" fmla="*/ 1123484 h 1745209"/>
                <a:gd name="connsiteX71" fmla="*/ 70961 w 1170491"/>
                <a:gd name="connsiteY71" fmla="*/ 1161909 h 1745209"/>
                <a:gd name="connsiteX72" fmla="*/ 56055 w 1170491"/>
                <a:gd name="connsiteY72" fmla="*/ 1153032 h 1745209"/>
                <a:gd name="connsiteX73" fmla="*/ 44214 w 1170491"/>
                <a:gd name="connsiteY73" fmla="*/ 911953 h 1745209"/>
                <a:gd name="connsiteX74" fmla="*/ 84073 w 1170491"/>
                <a:gd name="connsiteY74" fmla="*/ 882569 h 1745209"/>
                <a:gd name="connsiteX75" fmla="*/ 76811 w 1170491"/>
                <a:gd name="connsiteY75" fmla="*/ 875989 h 1745209"/>
                <a:gd name="connsiteX76" fmla="*/ 80179 w 1170491"/>
                <a:gd name="connsiteY76" fmla="*/ 872273 h 1745209"/>
                <a:gd name="connsiteX77" fmla="*/ 82340 w 1170491"/>
                <a:gd name="connsiteY77" fmla="*/ 666836 h 1745209"/>
                <a:gd name="connsiteX78" fmla="*/ 121082 w 1170491"/>
                <a:gd name="connsiteY78" fmla="*/ 638275 h 1745209"/>
                <a:gd name="connsiteX79" fmla="*/ 145805 w 1170491"/>
                <a:gd name="connsiteY79" fmla="*/ 430894 h 1745209"/>
                <a:gd name="connsiteX80" fmla="*/ 321878 w 1170491"/>
                <a:gd name="connsiteY80" fmla="*/ 383347 h 1745209"/>
                <a:gd name="connsiteX81" fmla="*/ 321111 w 1170491"/>
                <a:gd name="connsiteY81" fmla="*/ 357014 h 1745209"/>
                <a:gd name="connsiteX82" fmla="*/ 141180 w 1170491"/>
                <a:gd name="connsiteY82" fmla="*/ 399723 h 1745209"/>
                <a:gd name="connsiteX83" fmla="*/ 106816 w 1170491"/>
                <a:gd name="connsiteY83" fmla="*/ 291518 h 1745209"/>
                <a:gd name="connsiteX84" fmla="*/ 326327 w 1170491"/>
                <a:gd name="connsiteY84" fmla="*/ 72008 h 1745209"/>
                <a:gd name="connsiteX85" fmla="*/ 394659 w 1170491"/>
                <a:gd name="connsiteY85" fmla="*/ 83948 h 1745209"/>
                <a:gd name="connsiteX86" fmla="*/ 533817 w 1170491"/>
                <a:gd name="connsiteY86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772230 w 1170491"/>
                <a:gd name="connsiteY13" fmla="*/ 740544 h 1745209"/>
                <a:gd name="connsiteX14" fmla="*/ 588421 w 1170491"/>
                <a:gd name="connsiteY14" fmla="*/ 580980 h 1745209"/>
                <a:gd name="connsiteX15" fmla="*/ 533817 w 1170491"/>
                <a:gd name="connsiteY15" fmla="*/ 0 h 1745209"/>
                <a:gd name="connsiteX16" fmla="*/ 703525 w 1170491"/>
                <a:gd name="connsiteY16" fmla="*/ 147127 h 1745209"/>
                <a:gd name="connsiteX17" fmla="*/ 562024 w 1170491"/>
                <a:gd name="connsiteY17" fmla="*/ 352718 h 1745209"/>
                <a:gd name="connsiteX18" fmla="*/ 701713 w 1170491"/>
                <a:gd name="connsiteY18" fmla="*/ 149764 h 1745209"/>
                <a:gd name="connsiteX19" fmla="*/ 920515 w 1170491"/>
                <a:gd name="connsiteY19" fmla="*/ 317877 h 1745209"/>
                <a:gd name="connsiteX20" fmla="*/ 910716 w 1170491"/>
                <a:gd name="connsiteY20" fmla="*/ 366417 h 1745209"/>
                <a:gd name="connsiteX21" fmla="*/ 920515 w 1170491"/>
                <a:gd name="connsiteY21" fmla="*/ 366418 h 1745209"/>
                <a:gd name="connsiteX22" fmla="*/ 920515 w 1170491"/>
                <a:gd name="connsiteY22" fmla="*/ 371433 h 1745209"/>
                <a:gd name="connsiteX23" fmla="*/ 1056877 w 1170491"/>
                <a:gd name="connsiteY23" fmla="*/ 525101 h 1745209"/>
                <a:gd name="connsiteX24" fmla="*/ 1047351 w 1170491"/>
                <a:gd name="connsiteY24" fmla="*/ 572282 h 1745209"/>
                <a:gd name="connsiteX25" fmla="*/ 1170491 w 1170491"/>
                <a:gd name="connsiteY25" fmla="*/ 756650 h 1745209"/>
                <a:gd name="connsiteX26" fmla="*/ 1127569 w 1170491"/>
                <a:gd name="connsiteY26" fmla="*/ 878235 h 1745209"/>
                <a:gd name="connsiteX27" fmla="*/ 954678 w 1170491"/>
                <a:gd name="connsiteY27" fmla="*/ 939840 h 1745209"/>
                <a:gd name="connsiteX28" fmla="*/ 947373 w 1170491"/>
                <a:gd name="connsiteY28" fmla="*/ 961469 h 1745209"/>
                <a:gd name="connsiteX29" fmla="*/ 1106746 w 1170491"/>
                <a:gd name="connsiteY29" fmla="*/ 928282 h 1745209"/>
                <a:gd name="connsiteX30" fmla="*/ 1138907 w 1170491"/>
                <a:gd name="connsiteY30" fmla="*/ 1028247 h 1745209"/>
                <a:gd name="connsiteX31" fmla="*/ 981133 w 1170491"/>
                <a:gd name="connsiteY31" fmla="*/ 1223220 h 1745209"/>
                <a:gd name="connsiteX32" fmla="*/ 777272 w 1170491"/>
                <a:gd name="connsiteY32" fmla="*/ 1134408 h 1745209"/>
                <a:gd name="connsiteX33" fmla="*/ 810210 w 1170491"/>
                <a:gd name="connsiteY33" fmla="*/ 1096167 h 1745209"/>
                <a:gd name="connsiteX34" fmla="*/ 806195 w 1170491"/>
                <a:gd name="connsiteY34" fmla="*/ 964175 h 1745209"/>
                <a:gd name="connsiteX35" fmla="*/ 787267 w 1170491"/>
                <a:gd name="connsiteY35" fmla="*/ 975103 h 1745209"/>
                <a:gd name="connsiteX36" fmla="*/ 791333 w 1170491"/>
                <a:gd name="connsiteY36" fmla="*/ 1085110 h 1745209"/>
                <a:gd name="connsiteX37" fmla="*/ 763385 w 1170491"/>
                <a:gd name="connsiteY37" fmla="*/ 1114320 h 1745209"/>
                <a:gd name="connsiteX38" fmla="*/ 744063 w 1170491"/>
                <a:gd name="connsiteY38" fmla="*/ 1119497 h 1745209"/>
                <a:gd name="connsiteX39" fmla="*/ 747716 w 1170491"/>
                <a:gd name="connsiteY39" fmla="*/ 1128718 h 1745209"/>
                <a:gd name="connsiteX40" fmla="*/ 693327 w 1170491"/>
                <a:gd name="connsiteY40" fmla="*/ 1140344 h 1745209"/>
                <a:gd name="connsiteX41" fmla="*/ 601213 w 1170491"/>
                <a:gd name="connsiteY41" fmla="*/ 1080185 h 1745209"/>
                <a:gd name="connsiteX42" fmla="*/ 582082 w 1170491"/>
                <a:gd name="connsiteY42" fmla="*/ 1090754 h 1745209"/>
                <a:gd name="connsiteX43" fmla="*/ 693051 w 1170491"/>
                <a:gd name="connsiteY43" fmla="*/ 1162221 h 1745209"/>
                <a:gd name="connsiteX44" fmla="*/ 755684 w 1170491"/>
                <a:gd name="connsiteY44" fmla="*/ 1148835 h 1745209"/>
                <a:gd name="connsiteX45" fmla="*/ 989751 w 1170491"/>
                <a:gd name="connsiteY45" fmla="*/ 1247587 h 1745209"/>
                <a:gd name="connsiteX46" fmla="*/ 1004488 w 1170491"/>
                <a:gd name="connsiteY46" fmla="*/ 1315531 h 1745209"/>
                <a:gd name="connsiteX47" fmla="*/ 920375 w 1170491"/>
                <a:gd name="connsiteY47" fmla="*/ 1473506 h 1745209"/>
                <a:gd name="connsiteX48" fmla="*/ 913116 w 1170491"/>
                <a:gd name="connsiteY48" fmla="*/ 1474079 h 1745209"/>
                <a:gd name="connsiteX49" fmla="*/ 766796 w 1170491"/>
                <a:gd name="connsiteY49" fmla="*/ 1371458 h 1745209"/>
                <a:gd name="connsiteX50" fmla="*/ 746323 w 1170491"/>
                <a:gd name="connsiteY50" fmla="*/ 1380801 h 1745209"/>
                <a:gd name="connsiteX51" fmla="*/ 909888 w 1170491"/>
                <a:gd name="connsiteY51" fmla="*/ 1496052 h 1745209"/>
                <a:gd name="connsiteX52" fmla="*/ 774838 w 1170491"/>
                <a:gd name="connsiteY52" fmla="*/ 1628054 h 1745209"/>
                <a:gd name="connsiteX53" fmla="*/ 571751 w 1170491"/>
                <a:gd name="connsiteY53" fmla="*/ 1552195 h 1745209"/>
                <a:gd name="connsiteX54" fmla="*/ 550649 w 1170491"/>
                <a:gd name="connsiteY54" fmla="*/ 1566422 h 1745209"/>
                <a:gd name="connsiteX55" fmla="*/ 685031 w 1170491"/>
                <a:gd name="connsiteY55" fmla="*/ 1648114 h 1745209"/>
                <a:gd name="connsiteX56" fmla="*/ 533818 w 1170491"/>
                <a:gd name="connsiteY56" fmla="*/ 1745209 h 1745209"/>
                <a:gd name="connsiteX57" fmla="*/ 372301 w 1170491"/>
                <a:gd name="connsiteY57" fmla="*/ 1619888 h 1745209"/>
                <a:gd name="connsiteX58" fmla="*/ 366380 w 1170491"/>
                <a:gd name="connsiteY58" fmla="*/ 1592106 h 1745209"/>
                <a:gd name="connsiteX59" fmla="*/ 250590 w 1170491"/>
                <a:gd name="connsiteY59" fmla="*/ 1443452 h 1745209"/>
                <a:gd name="connsiteX60" fmla="*/ 117260 w 1170491"/>
                <a:gd name="connsiteY60" fmla="*/ 1407178 h 1745209"/>
                <a:gd name="connsiteX61" fmla="*/ 90593 w 1170491"/>
                <a:gd name="connsiteY61" fmla="*/ 1192598 h 1745209"/>
                <a:gd name="connsiteX62" fmla="*/ 330760 w 1170491"/>
                <a:gd name="connsiteY62" fmla="*/ 1129474 h 1745209"/>
                <a:gd name="connsiteX63" fmla="*/ 344999 w 1170491"/>
                <a:gd name="connsiteY63" fmla="*/ 1132822 h 1745209"/>
                <a:gd name="connsiteX64" fmla="*/ 524987 w 1170491"/>
                <a:gd name="connsiteY64" fmla="*/ 1034051 h 1745209"/>
                <a:gd name="connsiteX65" fmla="*/ 505360 w 1170491"/>
                <a:gd name="connsiteY65" fmla="*/ 1023014 h 1745209"/>
                <a:gd name="connsiteX66" fmla="*/ 346243 w 1170491"/>
                <a:gd name="connsiteY66" fmla="*/ 1110339 h 1745209"/>
                <a:gd name="connsiteX67" fmla="*/ 202679 w 1170491"/>
                <a:gd name="connsiteY67" fmla="*/ 1003895 h 1745209"/>
                <a:gd name="connsiteX68" fmla="*/ 181967 w 1170491"/>
                <a:gd name="connsiteY68" fmla="*/ 1012696 h 1745209"/>
                <a:gd name="connsiteX69" fmla="*/ 305288 w 1170491"/>
                <a:gd name="connsiteY69" fmla="*/ 1123484 h 1745209"/>
                <a:gd name="connsiteX70" fmla="*/ 70961 w 1170491"/>
                <a:gd name="connsiteY70" fmla="*/ 1161909 h 1745209"/>
                <a:gd name="connsiteX71" fmla="*/ 56055 w 1170491"/>
                <a:gd name="connsiteY71" fmla="*/ 1153032 h 1745209"/>
                <a:gd name="connsiteX72" fmla="*/ 44214 w 1170491"/>
                <a:gd name="connsiteY72" fmla="*/ 911953 h 1745209"/>
                <a:gd name="connsiteX73" fmla="*/ 84073 w 1170491"/>
                <a:gd name="connsiteY73" fmla="*/ 882569 h 1745209"/>
                <a:gd name="connsiteX74" fmla="*/ 76811 w 1170491"/>
                <a:gd name="connsiteY74" fmla="*/ 875989 h 1745209"/>
                <a:gd name="connsiteX75" fmla="*/ 80179 w 1170491"/>
                <a:gd name="connsiteY75" fmla="*/ 872273 h 1745209"/>
                <a:gd name="connsiteX76" fmla="*/ 82340 w 1170491"/>
                <a:gd name="connsiteY76" fmla="*/ 666836 h 1745209"/>
                <a:gd name="connsiteX77" fmla="*/ 121082 w 1170491"/>
                <a:gd name="connsiteY77" fmla="*/ 638275 h 1745209"/>
                <a:gd name="connsiteX78" fmla="*/ 145805 w 1170491"/>
                <a:gd name="connsiteY78" fmla="*/ 430894 h 1745209"/>
                <a:gd name="connsiteX79" fmla="*/ 321878 w 1170491"/>
                <a:gd name="connsiteY79" fmla="*/ 383347 h 1745209"/>
                <a:gd name="connsiteX80" fmla="*/ 321111 w 1170491"/>
                <a:gd name="connsiteY80" fmla="*/ 357014 h 1745209"/>
                <a:gd name="connsiteX81" fmla="*/ 141180 w 1170491"/>
                <a:gd name="connsiteY81" fmla="*/ 399723 h 1745209"/>
                <a:gd name="connsiteX82" fmla="*/ 106816 w 1170491"/>
                <a:gd name="connsiteY82" fmla="*/ 291518 h 1745209"/>
                <a:gd name="connsiteX83" fmla="*/ 326327 w 1170491"/>
                <a:gd name="connsiteY83" fmla="*/ 72008 h 1745209"/>
                <a:gd name="connsiteX84" fmla="*/ 394659 w 1170491"/>
                <a:gd name="connsiteY84" fmla="*/ 83948 h 1745209"/>
                <a:gd name="connsiteX85" fmla="*/ 533817 w 1170491"/>
                <a:gd name="connsiteY85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786834 w 1170491"/>
                <a:gd name="connsiteY13" fmla="*/ 725046 h 1745209"/>
                <a:gd name="connsiteX14" fmla="*/ 588421 w 1170491"/>
                <a:gd name="connsiteY14" fmla="*/ 580980 h 1745209"/>
                <a:gd name="connsiteX15" fmla="*/ 533817 w 1170491"/>
                <a:gd name="connsiteY15" fmla="*/ 0 h 1745209"/>
                <a:gd name="connsiteX16" fmla="*/ 703525 w 1170491"/>
                <a:gd name="connsiteY16" fmla="*/ 147127 h 1745209"/>
                <a:gd name="connsiteX17" fmla="*/ 562024 w 1170491"/>
                <a:gd name="connsiteY17" fmla="*/ 352718 h 1745209"/>
                <a:gd name="connsiteX18" fmla="*/ 701713 w 1170491"/>
                <a:gd name="connsiteY18" fmla="*/ 149764 h 1745209"/>
                <a:gd name="connsiteX19" fmla="*/ 920515 w 1170491"/>
                <a:gd name="connsiteY19" fmla="*/ 317877 h 1745209"/>
                <a:gd name="connsiteX20" fmla="*/ 910716 w 1170491"/>
                <a:gd name="connsiteY20" fmla="*/ 366417 h 1745209"/>
                <a:gd name="connsiteX21" fmla="*/ 920515 w 1170491"/>
                <a:gd name="connsiteY21" fmla="*/ 366418 h 1745209"/>
                <a:gd name="connsiteX22" fmla="*/ 920515 w 1170491"/>
                <a:gd name="connsiteY22" fmla="*/ 371433 h 1745209"/>
                <a:gd name="connsiteX23" fmla="*/ 1056877 w 1170491"/>
                <a:gd name="connsiteY23" fmla="*/ 525101 h 1745209"/>
                <a:gd name="connsiteX24" fmla="*/ 1047351 w 1170491"/>
                <a:gd name="connsiteY24" fmla="*/ 572282 h 1745209"/>
                <a:gd name="connsiteX25" fmla="*/ 1170491 w 1170491"/>
                <a:gd name="connsiteY25" fmla="*/ 756650 h 1745209"/>
                <a:gd name="connsiteX26" fmla="*/ 1127569 w 1170491"/>
                <a:gd name="connsiteY26" fmla="*/ 878235 h 1745209"/>
                <a:gd name="connsiteX27" fmla="*/ 954678 w 1170491"/>
                <a:gd name="connsiteY27" fmla="*/ 939840 h 1745209"/>
                <a:gd name="connsiteX28" fmla="*/ 947373 w 1170491"/>
                <a:gd name="connsiteY28" fmla="*/ 961469 h 1745209"/>
                <a:gd name="connsiteX29" fmla="*/ 1106746 w 1170491"/>
                <a:gd name="connsiteY29" fmla="*/ 928282 h 1745209"/>
                <a:gd name="connsiteX30" fmla="*/ 1138907 w 1170491"/>
                <a:gd name="connsiteY30" fmla="*/ 1028247 h 1745209"/>
                <a:gd name="connsiteX31" fmla="*/ 981133 w 1170491"/>
                <a:gd name="connsiteY31" fmla="*/ 1223220 h 1745209"/>
                <a:gd name="connsiteX32" fmla="*/ 777272 w 1170491"/>
                <a:gd name="connsiteY32" fmla="*/ 1134408 h 1745209"/>
                <a:gd name="connsiteX33" fmla="*/ 810210 w 1170491"/>
                <a:gd name="connsiteY33" fmla="*/ 1096167 h 1745209"/>
                <a:gd name="connsiteX34" fmla="*/ 806195 w 1170491"/>
                <a:gd name="connsiteY34" fmla="*/ 964175 h 1745209"/>
                <a:gd name="connsiteX35" fmla="*/ 787267 w 1170491"/>
                <a:gd name="connsiteY35" fmla="*/ 975103 h 1745209"/>
                <a:gd name="connsiteX36" fmla="*/ 791333 w 1170491"/>
                <a:gd name="connsiteY36" fmla="*/ 1085110 h 1745209"/>
                <a:gd name="connsiteX37" fmla="*/ 763385 w 1170491"/>
                <a:gd name="connsiteY37" fmla="*/ 1114320 h 1745209"/>
                <a:gd name="connsiteX38" fmla="*/ 744063 w 1170491"/>
                <a:gd name="connsiteY38" fmla="*/ 1119497 h 1745209"/>
                <a:gd name="connsiteX39" fmla="*/ 747716 w 1170491"/>
                <a:gd name="connsiteY39" fmla="*/ 1128718 h 1745209"/>
                <a:gd name="connsiteX40" fmla="*/ 693327 w 1170491"/>
                <a:gd name="connsiteY40" fmla="*/ 1140344 h 1745209"/>
                <a:gd name="connsiteX41" fmla="*/ 601213 w 1170491"/>
                <a:gd name="connsiteY41" fmla="*/ 1080185 h 1745209"/>
                <a:gd name="connsiteX42" fmla="*/ 582082 w 1170491"/>
                <a:gd name="connsiteY42" fmla="*/ 1090754 h 1745209"/>
                <a:gd name="connsiteX43" fmla="*/ 693051 w 1170491"/>
                <a:gd name="connsiteY43" fmla="*/ 1162221 h 1745209"/>
                <a:gd name="connsiteX44" fmla="*/ 755684 w 1170491"/>
                <a:gd name="connsiteY44" fmla="*/ 1148835 h 1745209"/>
                <a:gd name="connsiteX45" fmla="*/ 989751 w 1170491"/>
                <a:gd name="connsiteY45" fmla="*/ 1247587 h 1745209"/>
                <a:gd name="connsiteX46" fmla="*/ 1004488 w 1170491"/>
                <a:gd name="connsiteY46" fmla="*/ 1315531 h 1745209"/>
                <a:gd name="connsiteX47" fmla="*/ 920375 w 1170491"/>
                <a:gd name="connsiteY47" fmla="*/ 1473506 h 1745209"/>
                <a:gd name="connsiteX48" fmla="*/ 913116 w 1170491"/>
                <a:gd name="connsiteY48" fmla="*/ 1474079 h 1745209"/>
                <a:gd name="connsiteX49" fmla="*/ 766796 w 1170491"/>
                <a:gd name="connsiteY49" fmla="*/ 1371458 h 1745209"/>
                <a:gd name="connsiteX50" fmla="*/ 746323 w 1170491"/>
                <a:gd name="connsiteY50" fmla="*/ 1380801 h 1745209"/>
                <a:gd name="connsiteX51" fmla="*/ 909888 w 1170491"/>
                <a:gd name="connsiteY51" fmla="*/ 1496052 h 1745209"/>
                <a:gd name="connsiteX52" fmla="*/ 774838 w 1170491"/>
                <a:gd name="connsiteY52" fmla="*/ 1628054 h 1745209"/>
                <a:gd name="connsiteX53" fmla="*/ 571751 w 1170491"/>
                <a:gd name="connsiteY53" fmla="*/ 1552195 h 1745209"/>
                <a:gd name="connsiteX54" fmla="*/ 550649 w 1170491"/>
                <a:gd name="connsiteY54" fmla="*/ 1566422 h 1745209"/>
                <a:gd name="connsiteX55" fmla="*/ 685031 w 1170491"/>
                <a:gd name="connsiteY55" fmla="*/ 1648114 h 1745209"/>
                <a:gd name="connsiteX56" fmla="*/ 533818 w 1170491"/>
                <a:gd name="connsiteY56" fmla="*/ 1745209 h 1745209"/>
                <a:gd name="connsiteX57" fmla="*/ 372301 w 1170491"/>
                <a:gd name="connsiteY57" fmla="*/ 1619888 h 1745209"/>
                <a:gd name="connsiteX58" fmla="*/ 366380 w 1170491"/>
                <a:gd name="connsiteY58" fmla="*/ 1592106 h 1745209"/>
                <a:gd name="connsiteX59" fmla="*/ 250590 w 1170491"/>
                <a:gd name="connsiteY59" fmla="*/ 1443452 h 1745209"/>
                <a:gd name="connsiteX60" fmla="*/ 117260 w 1170491"/>
                <a:gd name="connsiteY60" fmla="*/ 1407178 h 1745209"/>
                <a:gd name="connsiteX61" fmla="*/ 90593 w 1170491"/>
                <a:gd name="connsiteY61" fmla="*/ 1192598 h 1745209"/>
                <a:gd name="connsiteX62" fmla="*/ 330760 w 1170491"/>
                <a:gd name="connsiteY62" fmla="*/ 1129474 h 1745209"/>
                <a:gd name="connsiteX63" fmla="*/ 344999 w 1170491"/>
                <a:gd name="connsiteY63" fmla="*/ 1132822 h 1745209"/>
                <a:gd name="connsiteX64" fmla="*/ 524987 w 1170491"/>
                <a:gd name="connsiteY64" fmla="*/ 1034051 h 1745209"/>
                <a:gd name="connsiteX65" fmla="*/ 505360 w 1170491"/>
                <a:gd name="connsiteY65" fmla="*/ 1023014 h 1745209"/>
                <a:gd name="connsiteX66" fmla="*/ 346243 w 1170491"/>
                <a:gd name="connsiteY66" fmla="*/ 1110339 h 1745209"/>
                <a:gd name="connsiteX67" fmla="*/ 202679 w 1170491"/>
                <a:gd name="connsiteY67" fmla="*/ 1003895 h 1745209"/>
                <a:gd name="connsiteX68" fmla="*/ 181967 w 1170491"/>
                <a:gd name="connsiteY68" fmla="*/ 1012696 h 1745209"/>
                <a:gd name="connsiteX69" fmla="*/ 305288 w 1170491"/>
                <a:gd name="connsiteY69" fmla="*/ 1123484 h 1745209"/>
                <a:gd name="connsiteX70" fmla="*/ 70961 w 1170491"/>
                <a:gd name="connsiteY70" fmla="*/ 1161909 h 1745209"/>
                <a:gd name="connsiteX71" fmla="*/ 56055 w 1170491"/>
                <a:gd name="connsiteY71" fmla="*/ 1153032 h 1745209"/>
                <a:gd name="connsiteX72" fmla="*/ 44214 w 1170491"/>
                <a:gd name="connsiteY72" fmla="*/ 911953 h 1745209"/>
                <a:gd name="connsiteX73" fmla="*/ 84073 w 1170491"/>
                <a:gd name="connsiteY73" fmla="*/ 882569 h 1745209"/>
                <a:gd name="connsiteX74" fmla="*/ 76811 w 1170491"/>
                <a:gd name="connsiteY74" fmla="*/ 875989 h 1745209"/>
                <a:gd name="connsiteX75" fmla="*/ 80179 w 1170491"/>
                <a:gd name="connsiteY75" fmla="*/ 872273 h 1745209"/>
                <a:gd name="connsiteX76" fmla="*/ 82340 w 1170491"/>
                <a:gd name="connsiteY76" fmla="*/ 666836 h 1745209"/>
                <a:gd name="connsiteX77" fmla="*/ 121082 w 1170491"/>
                <a:gd name="connsiteY77" fmla="*/ 638275 h 1745209"/>
                <a:gd name="connsiteX78" fmla="*/ 145805 w 1170491"/>
                <a:gd name="connsiteY78" fmla="*/ 430894 h 1745209"/>
                <a:gd name="connsiteX79" fmla="*/ 321878 w 1170491"/>
                <a:gd name="connsiteY79" fmla="*/ 383347 h 1745209"/>
                <a:gd name="connsiteX80" fmla="*/ 321111 w 1170491"/>
                <a:gd name="connsiteY80" fmla="*/ 357014 h 1745209"/>
                <a:gd name="connsiteX81" fmla="*/ 141180 w 1170491"/>
                <a:gd name="connsiteY81" fmla="*/ 399723 h 1745209"/>
                <a:gd name="connsiteX82" fmla="*/ 106816 w 1170491"/>
                <a:gd name="connsiteY82" fmla="*/ 291518 h 1745209"/>
                <a:gd name="connsiteX83" fmla="*/ 326327 w 1170491"/>
                <a:gd name="connsiteY83" fmla="*/ 72008 h 1745209"/>
                <a:gd name="connsiteX84" fmla="*/ 394659 w 1170491"/>
                <a:gd name="connsiteY84" fmla="*/ 83948 h 1745209"/>
                <a:gd name="connsiteX85" fmla="*/ 533817 w 1170491"/>
                <a:gd name="connsiteY85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782828 w 1170491"/>
                <a:gd name="connsiteY13" fmla="*/ 734425 h 1745209"/>
                <a:gd name="connsiteX14" fmla="*/ 588421 w 1170491"/>
                <a:gd name="connsiteY14" fmla="*/ 580980 h 1745209"/>
                <a:gd name="connsiteX15" fmla="*/ 533817 w 1170491"/>
                <a:gd name="connsiteY15" fmla="*/ 0 h 1745209"/>
                <a:gd name="connsiteX16" fmla="*/ 703525 w 1170491"/>
                <a:gd name="connsiteY16" fmla="*/ 147127 h 1745209"/>
                <a:gd name="connsiteX17" fmla="*/ 562024 w 1170491"/>
                <a:gd name="connsiteY17" fmla="*/ 352718 h 1745209"/>
                <a:gd name="connsiteX18" fmla="*/ 701713 w 1170491"/>
                <a:gd name="connsiteY18" fmla="*/ 149764 h 1745209"/>
                <a:gd name="connsiteX19" fmla="*/ 920515 w 1170491"/>
                <a:gd name="connsiteY19" fmla="*/ 317877 h 1745209"/>
                <a:gd name="connsiteX20" fmla="*/ 910716 w 1170491"/>
                <a:gd name="connsiteY20" fmla="*/ 366417 h 1745209"/>
                <a:gd name="connsiteX21" fmla="*/ 920515 w 1170491"/>
                <a:gd name="connsiteY21" fmla="*/ 366418 h 1745209"/>
                <a:gd name="connsiteX22" fmla="*/ 920515 w 1170491"/>
                <a:gd name="connsiteY22" fmla="*/ 371433 h 1745209"/>
                <a:gd name="connsiteX23" fmla="*/ 1056877 w 1170491"/>
                <a:gd name="connsiteY23" fmla="*/ 525101 h 1745209"/>
                <a:gd name="connsiteX24" fmla="*/ 1047351 w 1170491"/>
                <a:gd name="connsiteY24" fmla="*/ 572282 h 1745209"/>
                <a:gd name="connsiteX25" fmla="*/ 1170491 w 1170491"/>
                <a:gd name="connsiteY25" fmla="*/ 756650 h 1745209"/>
                <a:gd name="connsiteX26" fmla="*/ 1127569 w 1170491"/>
                <a:gd name="connsiteY26" fmla="*/ 878235 h 1745209"/>
                <a:gd name="connsiteX27" fmla="*/ 954678 w 1170491"/>
                <a:gd name="connsiteY27" fmla="*/ 939840 h 1745209"/>
                <a:gd name="connsiteX28" fmla="*/ 947373 w 1170491"/>
                <a:gd name="connsiteY28" fmla="*/ 961469 h 1745209"/>
                <a:gd name="connsiteX29" fmla="*/ 1106746 w 1170491"/>
                <a:gd name="connsiteY29" fmla="*/ 928282 h 1745209"/>
                <a:gd name="connsiteX30" fmla="*/ 1138907 w 1170491"/>
                <a:gd name="connsiteY30" fmla="*/ 1028247 h 1745209"/>
                <a:gd name="connsiteX31" fmla="*/ 981133 w 1170491"/>
                <a:gd name="connsiteY31" fmla="*/ 1223220 h 1745209"/>
                <a:gd name="connsiteX32" fmla="*/ 777272 w 1170491"/>
                <a:gd name="connsiteY32" fmla="*/ 1134408 h 1745209"/>
                <a:gd name="connsiteX33" fmla="*/ 810210 w 1170491"/>
                <a:gd name="connsiteY33" fmla="*/ 1096167 h 1745209"/>
                <a:gd name="connsiteX34" fmla="*/ 806195 w 1170491"/>
                <a:gd name="connsiteY34" fmla="*/ 964175 h 1745209"/>
                <a:gd name="connsiteX35" fmla="*/ 787267 w 1170491"/>
                <a:gd name="connsiteY35" fmla="*/ 975103 h 1745209"/>
                <a:gd name="connsiteX36" fmla="*/ 791333 w 1170491"/>
                <a:gd name="connsiteY36" fmla="*/ 1085110 h 1745209"/>
                <a:gd name="connsiteX37" fmla="*/ 763385 w 1170491"/>
                <a:gd name="connsiteY37" fmla="*/ 1114320 h 1745209"/>
                <a:gd name="connsiteX38" fmla="*/ 744063 w 1170491"/>
                <a:gd name="connsiteY38" fmla="*/ 1119497 h 1745209"/>
                <a:gd name="connsiteX39" fmla="*/ 747716 w 1170491"/>
                <a:gd name="connsiteY39" fmla="*/ 1128718 h 1745209"/>
                <a:gd name="connsiteX40" fmla="*/ 693327 w 1170491"/>
                <a:gd name="connsiteY40" fmla="*/ 1140344 h 1745209"/>
                <a:gd name="connsiteX41" fmla="*/ 601213 w 1170491"/>
                <a:gd name="connsiteY41" fmla="*/ 1080185 h 1745209"/>
                <a:gd name="connsiteX42" fmla="*/ 582082 w 1170491"/>
                <a:gd name="connsiteY42" fmla="*/ 1090754 h 1745209"/>
                <a:gd name="connsiteX43" fmla="*/ 693051 w 1170491"/>
                <a:gd name="connsiteY43" fmla="*/ 1162221 h 1745209"/>
                <a:gd name="connsiteX44" fmla="*/ 755684 w 1170491"/>
                <a:gd name="connsiteY44" fmla="*/ 1148835 h 1745209"/>
                <a:gd name="connsiteX45" fmla="*/ 989751 w 1170491"/>
                <a:gd name="connsiteY45" fmla="*/ 1247587 h 1745209"/>
                <a:gd name="connsiteX46" fmla="*/ 1004488 w 1170491"/>
                <a:gd name="connsiteY46" fmla="*/ 1315531 h 1745209"/>
                <a:gd name="connsiteX47" fmla="*/ 920375 w 1170491"/>
                <a:gd name="connsiteY47" fmla="*/ 1473506 h 1745209"/>
                <a:gd name="connsiteX48" fmla="*/ 913116 w 1170491"/>
                <a:gd name="connsiteY48" fmla="*/ 1474079 h 1745209"/>
                <a:gd name="connsiteX49" fmla="*/ 766796 w 1170491"/>
                <a:gd name="connsiteY49" fmla="*/ 1371458 h 1745209"/>
                <a:gd name="connsiteX50" fmla="*/ 746323 w 1170491"/>
                <a:gd name="connsiteY50" fmla="*/ 1380801 h 1745209"/>
                <a:gd name="connsiteX51" fmla="*/ 909888 w 1170491"/>
                <a:gd name="connsiteY51" fmla="*/ 1496052 h 1745209"/>
                <a:gd name="connsiteX52" fmla="*/ 774838 w 1170491"/>
                <a:gd name="connsiteY52" fmla="*/ 1628054 h 1745209"/>
                <a:gd name="connsiteX53" fmla="*/ 571751 w 1170491"/>
                <a:gd name="connsiteY53" fmla="*/ 1552195 h 1745209"/>
                <a:gd name="connsiteX54" fmla="*/ 550649 w 1170491"/>
                <a:gd name="connsiteY54" fmla="*/ 1566422 h 1745209"/>
                <a:gd name="connsiteX55" fmla="*/ 685031 w 1170491"/>
                <a:gd name="connsiteY55" fmla="*/ 1648114 h 1745209"/>
                <a:gd name="connsiteX56" fmla="*/ 533818 w 1170491"/>
                <a:gd name="connsiteY56" fmla="*/ 1745209 h 1745209"/>
                <a:gd name="connsiteX57" fmla="*/ 372301 w 1170491"/>
                <a:gd name="connsiteY57" fmla="*/ 1619888 h 1745209"/>
                <a:gd name="connsiteX58" fmla="*/ 366380 w 1170491"/>
                <a:gd name="connsiteY58" fmla="*/ 1592106 h 1745209"/>
                <a:gd name="connsiteX59" fmla="*/ 250590 w 1170491"/>
                <a:gd name="connsiteY59" fmla="*/ 1443452 h 1745209"/>
                <a:gd name="connsiteX60" fmla="*/ 117260 w 1170491"/>
                <a:gd name="connsiteY60" fmla="*/ 1407178 h 1745209"/>
                <a:gd name="connsiteX61" fmla="*/ 90593 w 1170491"/>
                <a:gd name="connsiteY61" fmla="*/ 1192598 h 1745209"/>
                <a:gd name="connsiteX62" fmla="*/ 330760 w 1170491"/>
                <a:gd name="connsiteY62" fmla="*/ 1129474 h 1745209"/>
                <a:gd name="connsiteX63" fmla="*/ 344999 w 1170491"/>
                <a:gd name="connsiteY63" fmla="*/ 1132822 h 1745209"/>
                <a:gd name="connsiteX64" fmla="*/ 524987 w 1170491"/>
                <a:gd name="connsiteY64" fmla="*/ 1034051 h 1745209"/>
                <a:gd name="connsiteX65" fmla="*/ 505360 w 1170491"/>
                <a:gd name="connsiteY65" fmla="*/ 1023014 h 1745209"/>
                <a:gd name="connsiteX66" fmla="*/ 346243 w 1170491"/>
                <a:gd name="connsiteY66" fmla="*/ 1110339 h 1745209"/>
                <a:gd name="connsiteX67" fmla="*/ 202679 w 1170491"/>
                <a:gd name="connsiteY67" fmla="*/ 1003895 h 1745209"/>
                <a:gd name="connsiteX68" fmla="*/ 181967 w 1170491"/>
                <a:gd name="connsiteY68" fmla="*/ 1012696 h 1745209"/>
                <a:gd name="connsiteX69" fmla="*/ 305288 w 1170491"/>
                <a:gd name="connsiteY69" fmla="*/ 1123484 h 1745209"/>
                <a:gd name="connsiteX70" fmla="*/ 70961 w 1170491"/>
                <a:gd name="connsiteY70" fmla="*/ 1161909 h 1745209"/>
                <a:gd name="connsiteX71" fmla="*/ 56055 w 1170491"/>
                <a:gd name="connsiteY71" fmla="*/ 1153032 h 1745209"/>
                <a:gd name="connsiteX72" fmla="*/ 44214 w 1170491"/>
                <a:gd name="connsiteY72" fmla="*/ 911953 h 1745209"/>
                <a:gd name="connsiteX73" fmla="*/ 84073 w 1170491"/>
                <a:gd name="connsiteY73" fmla="*/ 882569 h 1745209"/>
                <a:gd name="connsiteX74" fmla="*/ 76811 w 1170491"/>
                <a:gd name="connsiteY74" fmla="*/ 875989 h 1745209"/>
                <a:gd name="connsiteX75" fmla="*/ 80179 w 1170491"/>
                <a:gd name="connsiteY75" fmla="*/ 872273 h 1745209"/>
                <a:gd name="connsiteX76" fmla="*/ 82340 w 1170491"/>
                <a:gd name="connsiteY76" fmla="*/ 666836 h 1745209"/>
                <a:gd name="connsiteX77" fmla="*/ 121082 w 1170491"/>
                <a:gd name="connsiteY77" fmla="*/ 638275 h 1745209"/>
                <a:gd name="connsiteX78" fmla="*/ 145805 w 1170491"/>
                <a:gd name="connsiteY78" fmla="*/ 430894 h 1745209"/>
                <a:gd name="connsiteX79" fmla="*/ 321878 w 1170491"/>
                <a:gd name="connsiteY79" fmla="*/ 383347 h 1745209"/>
                <a:gd name="connsiteX80" fmla="*/ 321111 w 1170491"/>
                <a:gd name="connsiteY80" fmla="*/ 357014 h 1745209"/>
                <a:gd name="connsiteX81" fmla="*/ 141180 w 1170491"/>
                <a:gd name="connsiteY81" fmla="*/ 399723 h 1745209"/>
                <a:gd name="connsiteX82" fmla="*/ 106816 w 1170491"/>
                <a:gd name="connsiteY82" fmla="*/ 291518 h 1745209"/>
                <a:gd name="connsiteX83" fmla="*/ 326327 w 1170491"/>
                <a:gd name="connsiteY83" fmla="*/ 72008 h 1745209"/>
                <a:gd name="connsiteX84" fmla="*/ 394659 w 1170491"/>
                <a:gd name="connsiteY84" fmla="*/ 83948 h 1745209"/>
                <a:gd name="connsiteX85" fmla="*/ 533817 w 1170491"/>
                <a:gd name="connsiteY85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39214 w 1170491"/>
                <a:gd name="connsiteY7" fmla="*/ 71350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672 w 1170491"/>
                <a:gd name="connsiteY28" fmla="*/ 911837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672 w 1170491"/>
                <a:gd name="connsiteY28" fmla="*/ 911837 h 1745209"/>
                <a:gd name="connsiteX29" fmla="*/ 1142040 w 1170491"/>
                <a:gd name="connsiteY29" fmla="*/ 1049990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2761 w 1170491"/>
                <a:gd name="connsiteY60" fmla="*/ 1167795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44999 w 1170491"/>
                <a:gd name="connsiteY61" fmla="*/ 1132822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44999 w 1170491"/>
                <a:gd name="connsiteY61" fmla="*/ 1132822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26339 w 1170491"/>
                <a:gd name="connsiteY64" fmla="*/ 1128897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26339 w 1170491"/>
                <a:gd name="connsiteY64" fmla="*/ 1128897 h 1745209"/>
                <a:gd name="connsiteX65" fmla="*/ 187801 w 1170491"/>
                <a:gd name="connsiteY65" fmla="*/ 1014840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24117 w 1170491"/>
                <a:gd name="connsiteY63" fmla="*/ 1031027 h 1745209"/>
                <a:gd name="connsiteX64" fmla="*/ 326339 w 1170491"/>
                <a:gd name="connsiteY64" fmla="*/ 1128897 h 1745209"/>
                <a:gd name="connsiteX65" fmla="*/ 187801 w 1170491"/>
                <a:gd name="connsiteY65" fmla="*/ 1014840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22898 w 1170491"/>
                <a:gd name="connsiteY63" fmla="*/ 1041153 h 1745209"/>
                <a:gd name="connsiteX64" fmla="*/ 326339 w 1170491"/>
                <a:gd name="connsiteY64" fmla="*/ 1128897 h 1745209"/>
                <a:gd name="connsiteX65" fmla="*/ 187801 w 1170491"/>
                <a:gd name="connsiteY65" fmla="*/ 1014840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46323 w 1170491"/>
                <a:gd name="connsiteY49" fmla="*/ 1380801 h 1745262"/>
                <a:gd name="connsiteX50" fmla="*/ 909888 w 1170491"/>
                <a:gd name="connsiteY50" fmla="*/ 1496052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50649 w 1170491"/>
                <a:gd name="connsiteY53" fmla="*/ 1566422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46323 w 1170491"/>
                <a:gd name="connsiteY49" fmla="*/ 1380801 h 1745262"/>
                <a:gd name="connsiteX50" fmla="*/ 909888 w 1170491"/>
                <a:gd name="connsiteY50" fmla="*/ 1496052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46323 w 1170491"/>
                <a:gd name="connsiteY49" fmla="*/ 1380801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37463 w 1170491"/>
                <a:gd name="connsiteY11" fmla="*/ 667842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763385 w 1170491"/>
                <a:gd name="connsiteY36" fmla="*/ 1114320 h 1745262"/>
                <a:gd name="connsiteX37" fmla="*/ 747716 w 1170491"/>
                <a:gd name="connsiteY37" fmla="*/ 1128718 h 1745262"/>
                <a:gd name="connsiteX38" fmla="*/ 693327 w 1170491"/>
                <a:gd name="connsiteY38" fmla="*/ 1140344 h 1745262"/>
                <a:gd name="connsiteX39" fmla="*/ 601213 w 1170491"/>
                <a:gd name="connsiteY39" fmla="*/ 1080185 h 1745262"/>
                <a:gd name="connsiteX40" fmla="*/ 582082 w 1170491"/>
                <a:gd name="connsiteY40" fmla="*/ 1090754 h 1745262"/>
                <a:gd name="connsiteX41" fmla="*/ 693051 w 1170491"/>
                <a:gd name="connsiteY41" fmla="*/ 1162221 h 1745262"/>
                <a:gd name="connsiteX42" fmla="*/ 787754 w 1170491"/>
                <a:gd name="connsiteY42" fmla="*/ 1135031 h 1745262"/>
                <a:gd name="connsiteX43" fmla="*/ 981519 w 1170491"/>
                <a:gd name="connsiteY43" fmla="*/ 1217010 h 1745262"/>
                <a:gd name="connsiteX44" fmla="*/ 1004488 w 1170491"/>
                <a:gd name="connsiteY44" fmla="*/ 1315531 h 1745262"/>
                <a:gd name="connsiteX45" fmla="*/ 920375 w 1170491"/>
                <a:gd name="connsiteY45" fmla="*/ 1473506 h 1745262"/>
                <a:gd name="connsiteX46" fmla="*/ 926974 w 1170491"/>
                <a:gd name="connsiteY46" fmla="*/ 1461368 h 1745262"/>
                <a:gd name="connsiteX47" fmla="*/ 766796 w 1170491"/>
                <a:gd name="connsiteY47" fmla="*/ 1371458 h 1745262"/>
                <a:gd name="connsiteX48" fmla="*/ 770306 w 1170491"/>
                <a:gd name="connsiteY48" fmla="*/ 1369309 h 1745262"/>
                <a:gd name="connsiteX49" fmla="*/ 925440 w 1170491"/>
                <a:gd name="connsiteY49" fmla="*/ 1465876 h 1745262"/>
                <a:gd name="connsiteX50" fmla="*/ 774838 w 1170491"/>
                <a:gd name="connsiteY50" fmla="*/ 1628054 h 1745262"/>
                <a:gd name="connsiteX51" fmla="*/ 571751 w 1170491"/>
                <a:gd name="connsiteY51" fmla="*/ 1552195 h 1745262"/>
                <a:gd name="connsiteX52" fmla="*/ 568513 w 1170491"/>
                <a:gd name="connsiteY52" fmla="*/ 1544331 h 1745262"/>
                <a:gd name="connsiteX53" fmla="*/ 692296 w 1170491"/>
                <a:gd name="connsiteY53" fmla="*/ 1632143 h 1745262"/>
                <a:gd name="connsiteX54" fmla="*/ 533818 w 1170491"/>
                <a:gd name="connsiteY54" fmla="*/ 1745209 h 1745262"/>
                <a:gd name="connsiteX55" fmla="*/ 372301 w 1170491"/>
                <a:gd name="connsiteY55" fmla="*/ 1619888 h 1745262"/>
                <a:gd name="connsiteX56" fmla="*/ 366380 w 1170491"/>
                <a:gd name="connsiteY56" fmla="*/ 1592106 h 1745262"/>
                <a:gd name="connsiteX57" fmla="*/ 250590 w 1170491"/>
                <a:gd name="connsiteY57" fmla="*/ 1443452 h 1745262"/>
                <a:gd name="connsiteX58" fmla="*/ 103455 w 1170491"/>
                <a:gd name="connsiteY58" fmla="*/ 1375108 h 1745262"/>
                <a:gd name="connsiteX59" fmla="*/ 92761 w 1170491"/>
                <a:gd name="connsiteY59" fmla="*/ 1167795 h 1745262"/>
                <a:gd name="connsiteX60" fmla="*/ 305242 w 1170491"/>
                <a:gd name="connsiteY60" fmla="*/ 1125156 h 1745262"/>
                <a:gd name="connsiteX61" fmla="*/ 524987 w 1170491"/>
                <a:gd name="connsiteY61" fmla="*/ 1034051 h 1745262"/>
                <a:gd name="connsiteX62" fmla="*/ 522898 w 1170491"/>
                <a:gd name="connsiteY62" fmla="*/ 1041153 h 1745262"/>
                <a:gd name="connsiteX63" fmla="*/ 326339 w 1170491"/>
                <a:gd name="connsiteY63" fmla="*/ 1128897 h 1745262"/>
                <a:gd name="connsiteX64" fmla="*/ 187801 w 1170491"/>
                <a:gd name="connsiteY64" fmla="*/ 1014840 h 1745262"/>
                <a:gd name="connsiteX65" fmla="*/ 181967 w 1170491"/>
                <a:gd name="connsiteY65" fmla="*/ 1012696 h 1745262"/>
                <a:gd name="connsiteX66" fmla="*/ 305288 w 1170491"/>
                <a:gd name="connsiteY66" fmla="*/ 1123484 h 1745262"/>
                <a:gd name="connsiteX67" fmla="*/ 70961 w 1170491"/>
                <a:gd name="connsiteY67" fmla="*/ 1161909 h 1745262"/>
                <a:gd name="connsiteX68" fmla="*/ 56055 w 1170491"/>
                <a:gd name="connsiteY68" fmla="*/ 1153032 h 1745262"/>
                <a:gd name="connsiteX69" fmla="*/ 44214 w 1170491"/>
                <a:gd name="connsiteY69" fmla="*/ 911953 h 1745262"/>
                <a:gd name="connsiteX70" fmla="*/ 84073 w 1170491"/>
                <a:gd name="connsiteY70" fmla="*/ 882569 h 1745262"/>
                <a:gd name="connsiteX71" fmla="*/ 76811 w 1170491"/>
                <a:gd name="connsiteY71" fmla="*/ 875989 h 1745262"/>
                <a:gd name="connsiteX72" fmla="*/ 80179 w 1170491"/>
                <a:gd name="connsiteY72" fmla="*/ 872273 h 1745262"/>
                <a:gd name="connsiteX73" fmla="*/ 82340 w 1170491"/>
                <a:gd name="connsiteY73" fmla="*/ 666836 h 1745262"/>
                <a:gd name="connsiteX74" fmla="*/ 121082 w 1170491"/>
                <a:gd name="connsiteY74" fmla="*/ 638275 h 1745262"/>
                <a:gd name="connsiteX75" fmla="*/ 143619 w 1170491"/>
                <a:gd name="connsiteY75" fmla="*/ 394472 h 1745262"/>
                <a:gd name="connsiteX76" fmla="*/ 326831 w 1170491"/>
                <a:gd name="connsiteY76" fmla="*/ 359290 h 1745262"/>
                <a:gd name="connsiteX77" fmla="*/ 321111 w 1170491"/>
                <a:gd name="connsiteY77" fmla="*/ 357014 h 1745262"/>
                <a:gd name="connsiteX78" fmla="*/ 141180 w 1170491"/>
                <a:gd name="connsiteY78" fmla="*/ 399723 h 1745262"/>
                <a:gd name="connsiteX79" fmla="*/ 106816 w 1170491"/>
                <a:gd name="connsiteY79" fmla="*/ 291518 h 1745262"/>
                <a:gd name="connsiteX80" fmla="*/ 326327 w 1170491"/>
                <a:gd name="connsiteY80" fmla="*/ 72008 h 1745262"/>
                <a:gd name="connsiteX81" fmla="*/ 394659 w 1170491"/>
                <a:gd name="connsiteY81" fmla="*/ 83948 h 1745262"/>
                <a:gd name="connsiteX82" fmla="*/ 533817 w 1170491"/>
                <a:gd name="connsiteY82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763385 w 1170491"/>
                <a:gd name="connsiteY36" fmla="*/ 1114320 h 1745262"/>
                <a:gd name="connsiteX37" fmla="*/ 693327 w 1170491"/>
                <a:gd name="connsiteY37" fmla="*/ 1140344 h 1745262"/>
                <a:gd name="connsiteX38" fmla="*/ 601213 w 1170491"/>
                <a:gd name="connsiteY38" fmla="*/ 1080185 h 1745262"/>
                <a:gd name="connsiteX39" fmla="*/ 582082 w 1170491"/>
                <a:gd name="connsiteY39" fmla="*/ 1090754 h 1745262"/>
                <a:gd name="connsiteX40" fmla="*/ 693051 w 1170491"/>
                <a:gd name="connsiteY40" fmla="*/ 1162221 h 1745262"/>
                <a:gd name="connsiteX41" fmla="*/ 787754 w 1170491"/>
                <a:gd name="connsiteY41" fmla="*/ 1135031 h 1745262"/>
                <a:gd name="connsiteX42" fmla="*/ 981519 w 1170491"/>
                <a:gd name="connsiteY42" fmla="*/ 1217010 h 1745262"/>
                <a:gd name="connsiteX43" fmla="*/ 1004488 w 1170491"/>
                <a:gd name="connsiteY43" fmla="*/ 1315531 h 1745262"/>
                <a:gd name="connsiteX44" fmla="*/ 920375 w 1170491"/>
                <a:gd name="connsiteY44" fmla="*/ 1473506 h 1745262"/>
                <a:gd name="connsiteX45" fmla="*/ 926974 w 1170491"/>
                <a:gd name="connsiteY45" fmla="*/ 1461368 h 1745262"/>
                <a:gd name="connsiteX46" fmla="*/ 766796 w 1170491"/>
                <a:gd name="connsiteY46" fmla="*/ 1371458 h 1745262"/>
                <a:gd name="connsiteX47" fmla="*/ 770306 w 1170491"/>
                <a:gd name="connsiteY47" fmla="*/ 1369309 h 1745262"/>
                <a:gd name="connsiteX48" fmla="*/ 925440 w 1170491"/>
                <a:gd name="connsiteY48" fmla="*/ 1465876 h 1745262"/>
                <a:gd name="connsiteX49" fmla="*/ 774838 w 1170491"/>
                <a:gd name="connsiteY49" fmla="*/ 1628054 h 1745262"/>
                <a:gd name="connsiteX50" fmla="*/ 571751 w 1170491"/>
                <a:gd name="connsiteY50" fmla="*/ 1552195 h 1745262"/>
                <a:gd name="connsiteX51" fmla="*/ 568513 w 1170491"/>
                <a:gd name="connsiteY51" fmla="*/ 1544331 h 1745262"/>
                <a:gd name="connsiteX52" fmla="*/ 692296 w 1170491"/>
                <a:gd name="connsiteY52" fmla="*/ 1632143 h 1745262"/>
                <a:gd name="connsiteX53" fmla="*/ 533818 w 1170491"/>
                <a:gd name="connsiteY53" fmla="*/ 1745209 h 1745262"/>
                <a:gd name="connsiteX54" fmla="*/ 372301 w 1170491"/>
                <a:gd name="connsiteY54" fmla="*/ 1619888 h 1745262"/>
                <a:gd name="connsiteX55" fmla="*/ 366380 w 1170491"/>
                <a:gd name="connsiteY55" fmla="*/ 1592106 h 1745262"/>
                <a:gd name="connsiteX56" fmla="*/ 250590 w 1170491"/>
                <a:gd name="connsiteY56" fmla="*/ 1443452 h 1745262"/>
                <a:gd name="connsiteX57" fmla="*/ 103455 w 1170491"/>
                <a:gd name="connsiteY57" fmla="*/ 1375108 h 1745262"/>
                <a:gd name="connsiteX58" fmla="*/ 92761 w 1170491"/>
                <a:gd name="connsiteY58" fmla="*/ 1167795 h 1745262"/>
                <a:gd name="connsiteX59" fmla="*/ 305242 w 1170491"/>
                <a:gd name="connsiteY59" fmla="*/ 1125156 h 1745262"/>
                <a:gd name="connsiteX60" fmla="*/ 524987 w 1170491"/>
                <a:gd name="connsiteY60" fmla="*/ 1034051 h 1745262"/>
                <a:gd name="connsiteX61" fmla="*/ 522898 w 1170491"/>
                <a:gd name="connsiteY61" fmla="*/ 1041153 h 1745262"/>
                <a:gd name="connsiteX62" fmla="*/ 326339 w 1170491"/>
                <a:gd name="connsiteY62" fmla="*/ 1128897 h 1745262"/>
                <a:gd name="connsiteX63" fmla="*/ 187801 w 1170491"/>
                <a:gd name="connsiteY63" fmla="*/ 1014840 h 1745262"/>
                <a:gd name="connsiteX64" fmla="*/ 181967 w 1170491"/>
                <a:gd name="connsiteY64" fmla="*/ 1012696 h 1745262"/>
                <a:gd name="connsiteX65" fmla="*/ 305288 w 1170491"/>
                <a:gd name="connsiteY65" fmla="*/ 1123484 h 1745262"/>
                <a:gd name="connsiteX66" fmla="*/ 70961 w 1170491"/>
                <a:gd name="connsiteY66" fmla="*/ 1161909 h 1745262"/>
                <a:gd name="connsiteX67" fmla="*/ 56055 w 1170491"/>
                <a:gd name="connsiteY67" fmla="*/ 1153032 h 1745262"/>
                <a:gd name="connsiteX68" fmla="*/ 44214 w 1170491"/>
                <a:gd name="connsiteY68" fmla="*/ 911953 h 1745262"/>
                <a:gd name="connsiteX69" fmla="*/ 84073 w 1170491"/>
                <a:gd name="connsiteY69" fmla="*/ 882569 h 1745262"/>
                <a:gd name="connsiteX70" fmla="*/ 76811 w 1170491"/>
                <a:gd name="connsiteY70" fmla="*/ 875989 h 1745262"/>
                <a:gd name="connsiteX71" fmla="*/ 80179 w 1170491"/>
                <a:gd name="connsiteY71" fmla="*/ 872273 h 1745262"/>
                <a:gd name="connsiteX72" fmla="*/ 82340 w 1170491"/>
                <a:gd name="connsiteY72" fmla="*/ 666836 h 1745262"/>
                <a:gd name="connsiteX73" fmla="*/ 121082 w 1170491"/>
                <a:gd name="connsiteY73" fmla="*/ 638275 h 1745262"/>
                <a:gd name="connsiteX74" fmla="*/ 143619 w 1170491"/>
                <a:gd name="connsiteY74" fmla="*/ 394472 h 1745262"/>
                <a:gd name="connsiteX75" fmla="*/ 326831 w 1170491"/>
                <a:gd name="connsiteY75" fmla="*/ 359290 h 1745262"/>
                <a:gd name="connsiteX76" fmla="*/ 321111 w 1170491"/>
                <a:gd name="connsiteY76" fmla="*/ 357014 h 1745262"/>
                <a:gd name="connsiteX77" fmla="*/ 141180 w 1170491"/>
                <a:gd name="connsiteY77" fmla="*/ 399723 h 1745262"/>
                <a:gd name="connsiteX78" fmla="*/ 106816 w 1170491"/>
                <a:gd name="connsiteY78" fmla="*/ 291518 h 1745262"/>
                <a:gd name="connsiteX79" fmla="*/ 326327 w 1170491"/>
                <a:gd name="connsiteY79" fmla="*/ 72008 h 1745262"/>
                <a:gd name="connsiteX80" fmla="*/ 394659 w 1170491"/>
                <a:gd name="connsiteY80" fmla="*/ 83948 h 1745262"/>
                <a:gd name="connsiteX81" fmla="*/ 533817 w 1170491"/>
                <a:gd name="connsiteY81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3327 w 1170491"/>
                <a:gd name="connsiteY36" fmla="*/ 1140344 h 1745262"/>
                <a:gd name="connsiteX37" fmla="*/ 601213 w 1170491"/>
                <a:gd name="connsiteY37" fmla="*/ 1080185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601213 w 1170491"/>
                <a:gd name="connsiteY37" fmla="*/ 1080185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20515 w 1170491"/>
                <a:gd name="connsiteY19" fmla="*/ 366418 h 1745262"/>
                <a:gd name="connsiteX20" fmla="*/ 920515 w 1170491"/>
                <a:gd name="connsiteY20" fmla="*/ 371433 h 1745262"/>
                <a:gd name="connsiteX21" fmla="*/ 1056877 w 1170491"/>
                <a:gd name="connsiteY21" fmla="*/ 525101 h 1745262"/>
                <a:gd name="connsiteX22" fmla="*/ 1047351 w 1170491"/>
                <a:gd name="connsiteY22" fmla="*/ 572282 h 1745262"/>
                <a:gd name="connsiteX23" fmla="*/ 1170491 w 1170491"/>
                <a:gd name="connsiteY23" fmla="*/ 756650 h 1745262"/>
                <a:gd name="connsiteX24" fmla="*/ 1127569 w 1170491"/>
                <a:gd name="connsiteY24" fmla="*/ 878235 h 1745262"/>
                <a:gd name="connsiteX25" fmla="*/ 954678 w 1170491"/>
                <a:gd name="connsiteY25" fmla="*/ 939840 h 1745262"/>
                <a:gd name="connsiteX26" fmla="*/ 944987 w 1170491"/>
                <a:gd name="connsiteY26" fmla="*/ 936938 h 1745262"/>
                <a:gd name="connsiteX27" fmla="*/ 1106672 w 1170491"/>
                <a:gd name="connsiteY27" fmla="*/ 911837 h 1745262"/>
                <a:gd name="connsiteX28" fmla="*/ 1153258 w 1170491"/>
                <a:gd name="connsiteY28" fmla="*/ 1069421 h 1745262"/>
                <a:gd name="connsiteX29" fmla="*/ 981133 w 1170491"/>
                <a:gd name="connsiteY29" fmla="*/ 1223220 h 1745262"/>
                <a:gd name="connsiteX30" fmla="*/ 790456 w 1170491"/>
                <a:gd name="connsiteY30" fmla="*/ 1140927 h 1745262"/>
                <a:gd name="connsiteX31" fmla="*/ 826656 w 1170491"/>
                <a:gd name="connsiteY31" fmla="*/ 1096095 h 1745262"/>
                <a:gd name="connsiteX32" fmla="*/ 806195 w 1170491"/>
                <a:gd name="connsiteY32" fmla="*/ 964175 h 1745262"/>
                <a:gd name="connsiteX33" fmla="*/ 806699 w 1170491"/>
                <a:gd name="connsiteY33" fmla="*/ 963884 h 1745262"/>
                <a:gd name="connsiteX34" fmla="*/ 819468 w 1170491"/>
                <a:gd name="connsiteY34" fmla="*/ 1097129 h 1745262"/>
                <a:gd name="connsiteX35" fmla="*/ 697208 w 1170491"/>
                <a:gd name="connsiteY35" fmla="*/ 1159301 h 1745262"/>
                <a:gd name="connsiteX36" fmla="*/ 582802 w 1170491"/>
                <a:gd name="connsiteY36" fmla="*/ 1093170 h 1745262"/>
                <a:gd name="connsiteX37" fmla="*/ 582082 w 1170491"/>
                <a:gd name="connsiteY37" fmla="*/ 1090754 h 1745262"/>
                <a:gd name="connsiteX38" fmla="*/ 693051 w 1170491"/>
                <a:gd name="connsiteY38" fmla="*/ 1162221 h 1745262"/>
                <a:gd name="connsiteX39" fmla="*/ 787754 w 1170491"/>
                <a:gd name="connsiteY39" fmla="*/ 1135031 h 1745262"/>
                <a:gd name="connsiteX40" fmla="*/ 981519 w 1170491"/>
                <a:gd name="connsiteY40" fmla="*/ 1217010 h 1745262"/>
                <a:gd name="connsiteX41" fmla="*/ 1004488 w 1170491"/>
                <a:gd name="connsiteY41" fmla="*/ 1315531 h 1745262"/>
                <a:gd name="connsiteX42" fmla="*/ 920375 w 1170491"/>
                <a:gd name="connsiteY42" fmla="*/ 1473506 h 1745262"/>
                <a:gd name="connsiteX43" fmla="*/ 926974 w 1170491"/>
                <a:gd name="connsiteY43" fmla="*/ 1461368 h 1745262"/>
                <a:gd name="connsiteX44" fmla="*/ 766796 w 1170491"/>
                <a:gd name="connsiteY44" fmla="*/ 1371458 h 1745262"/>
                <a:gd name="connsiteX45" fmla="*/ 770306 w 1170491"/>
                <a:gd name="connsiteY45" fmla="*/ 1369309 h 1745262"/>
                <a:gd name="connsiteX46" fmla="*/ 925440 w 1170491"/>
                <a:gd name="connsiteY46" fmla="*/ 1465876 h 1745262"/>
                <a:gd name="connsiteX47" fmla="*/ 774838 w 1170491"/>
                <a:gd name="connsiteY47" fmla="*/ 1628054 h 1745262"/>
                <a:gd name="connsiteX48" fmla="*/ 571751 w 1170491"/>
                <a:gd name="connsiteY48" fmla="*/ 1552195 h 1745262"/>
                <a:gd name="connsiteX49" fmla="*/ 568513 w 1170491"/>
                <a:gd name="connsiteY49" fmla="*/ 1544331 h 1745262"/>
                <a:gd name="connsiteX50" fmla="*/ 692296 w 1170491"/>
                <a:gd name="connsiteY50" fmla="*/ 1632143 h 1745262"/>
                <a:gd name="connsiteX51" fmla="*/ 533818 w 1170491"/>
                <a:gd name="connsiteY51" fmla="*/ 1745209 h 1745262"/>
                <a:gd name="connsiteX52" fmla="*/ 372301 w 1170491"/>
                <a:gd name="connsiteY52" fmla="*/ 1619888 h 1745262"/>
                <a:gd name="connsiteX53" fmla="*/ 366380 w 1170491"/>
                <a:gd name="connsiteY53" fmla="*/ 1592106 h 1745262"/>
                <a:gd name="connsiteX54" fmla="*/ 250590 w 1170491"/>
                <a:gd name="connsiteY54" fmla="*/ 1443452 h 1745262"/>
                <a:gd name="connsiteX55" fmla="*/ 103455 w 1170491"/>
                <a:gd name="connsiteY55" fmla="*/ 1375108 h 1745262"/>
                <a:gd name="connsiteX56" fmla="*/ 92761 w 1170491"/>
                <a:gd name="connsiteY56" fmla="*/ 1167795 h 1745262"/>
                <a:gd name="connsiteX57" fmla="*/ 305242 w 1170491"/>
                <a:gd name="connsiteY57" fmla="*/ 1125156 h 1745262"/>
                <a:gd name="connsiteX58" fmla="*/ 524987 w 1170491"/>
                <a:gd name="connsiteY58" fmla="*/ 1034051 h 1745262"/>
                <a:gd name="connsiteX59" fmla="*/ 522898 w 1170491"/>
                <a:gd name="connsiteY59" fmla="*/ 1041153 h 1745262"/>
                <a:gd name="connsiteX60" fmla="*/ 326339 w 1170491"/>
                <a:gd name="connsiteY60" fmla="*/ 1128897 h 1745262"/>
                <a:gd name="connsiteX61" fmla="*/ 187801 w 1170491"/>
                <a:gd name="connsiteY61" fmla="*/ 1014840 h 1745262"/>
                <a:gd name="connsiteX62" fmla="*/ 181967 w 1170491"/>
                <a:gd name="connsiteY62" fmla="*/ 1012696 h 1745262"/>
                <a:gd name="connsiteX63" fmla="*/ 305288 w 1170491"/>
                <a:gd name="connsiteY63" fmla="*/ 1123484 h 1745262"/>
                <a:gd name="connsiteX64" fmla="*/ 70961 w 1170491"/>
                <a:gd name="connsiteY64" fmla="*/ 1161909 h 1745262"/>
                <a:gd name="connsiteX65" fmla="*/ 56055 w 1170491"/>
                <a:gd name="connsiteY65" fmla="*/ 1153032 h 1745262"/>
                <a:gd name="connsiteX66" fmla="*/ 44214 w 1170491"/>
                <a:gd name="connsiteY66" fmla="*/ 911953 h 1745262"/>
                <a:gd name="connsiteX67" fmla="*/ 84073 w 1170491"/>
                <a:gd name="connsiteY67" fmla="*/ 882569 h 1745262"/>
                <a:gd name="connsiteX68" fmla="*/ 76811 w 1170491"/>
                <a:gd name="connsiteY68" fmla="*/ 875989 h 1745262"/>
                <a:gd name="connsiteX69" fmla="*/ 80179 w 1170491"/>
                <a:gd name="connsiteY69" fmla="*/ 872273 h 1745262"/>
                <a:gd name="connsiteX70" fmla="*/ 82340 w 1170491"/>
                <a:gd name="connsiteY70" fmla="*/ 666836 h 1745262"/>
                <a:gd name="connsiteX71" fmla="*/ 121082 w 1170491"/>
                <a:gd name="connsiteY71" fmla="*/ 638275 h 1745262"/>
                <a:gd name="connsiteX72" fmla="*/ 143619 w 1170491"/>
                <a:gd name="connsiteY72" fmla="*/ 394472 h 1745262"/>
                <a:gd name="connsiteX73" fmla="*/ 326831 w 1170491"/>
                <a:gd name="connsiteY73" fmla="*/ 359290 h 1745262"/>
                <a:gd name="connsiteX74" fmla="*/ 321111 w 1170491"/>
                <a:gd name="connsiteY74" fmla="*/ 357014 h 1745262"/>
                <a:gd name="connsiteX75" fmla="*/ 141180 w 1170491"/>
                <a:gd name="connsiteY75" fmla="*/ 399723 h 1745262"/>
                <a:gd name="connsiteX76" fmla="*/ 106816 w 1170491"/>
                <a:gd name="connsiteY76" fmla="*/ 291518 h 1745262"/>
                <a:gd name="connsiteX77" fmla="*/ 326327 w 1170491"/>
                <a:gd name="connsiteY77" fmla="*/ 72008 h 1745262"/>
                <a:gd name="connsiteX78" fmla="*/ 394659 w 1170491"/>
                <a:gd name="connsiteY78" fmla="*/ 83948 h 1745262"/>
                <a:gd name="connsiteX79" fmla="*/ 533817 w 1170491"/>
                <a:gd name="connsiteY79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20515 w 1170491"/>
                <a:gd name="connsiteY19" fmla="*/ 366418 h 1745262"/>
                <a:gd name="connsiteX20" fmla="*/ 908168 w 1170491"/>
                <a:gd name="connsiteY20" fmla="*/ 376059 h 1745262"/>
                <a:gd name="connsiteX21" fmla="*/ 1056877 w 1170491"/>
                <a:gd name="connsiteY21" fmla="*/ 525101 h 1745262"/>
                <a:gd name="connsiteX22" fmla="*/ 1047351 w 1170491"/>
                <a:gd name="connsiteY22" fmla="*/ 572282 h 1745262"/>
                <a:gd name="connsiteX23" fmla="*/ 1170491 w 1170491"/>
                <a:gd name="connsiteY23" fmla="*/ 756650 h 1745262"/>
                <a:gd name="connsiteX24" fmla="*/ 1127569 w 1170491"/>
                <a:gd name="connsiteY24" fmla="*/ 878235 h 1745262"/>
                <a:gd name="connsiteX25" fmla="*/ 954678 w 1170491"/>
                <a:gd name="connsiteY25" fmla="*/ 939840 h 1745262"/>
                <a:gd name="connsiteX26" fmla="*/ 944987 w 1170491"/>
                <a:gd name="connsiteY26" fmla="*/ 936938 h 1745262"/>
                <a:gd name="connsiteX27" fmla="*/ 1106672 w 1170491"/>
                <a:gd name="connsiteY27" fmla="*/ 911837 h 1745262"/>
                <a:gd name="connsiteX28" fmla="*/ 1153258 w 1170491"/>
                <a:gd name="connsiteY28" fmla="*/ 1069421 h 1745262"/>
                <a:gd name="connsiteX29" fmla="*/ 981133 w 1170491"/>
                <a:gd name="connsiteY29" fmla="*/ 1223220 h 1745262"/>
                <a:gd name="connsiteX30" fmla="*/ 790456 w 1170491"/>
                <a:gd name="connsiteY30" fmla="*/ 1140927 h 1745262"/>
                <a:gd name="connsiteX31" fmla="*/ 826656 w 1170491"/>
                <a:gd name="connsiteY31" fmla="*/ 1096095 h 1745262"/>
                <a:gd name="connsiteX32" fmla="*/ 806195 w 1170491"/>
                <a:gd name="connsiteY32" fmla="*/ 964175 h 1745262"/>
                <a:gd name="connsiteX33" fmla="*/ 806699 w 1170491"/>
                <a:gd name="connsiteY33" fmla="*/ 963884 h 1745262"/>
                <a:gd name="connsiteX34" fmla="*/ 819468 w 1170491"/>
                <a:gd name="connsiteY34" fmla="*/ 1097129 h 1745262"/>
                <a:gd name="connsiteX35" fmla="*/ 697208 w 1170491"/>
                <a:gd name="connsiteY35" fmla="*/ 1159301 h 1745262"/>
                <a:gd name="connsiteX36" fmla="*/ 582802 w 1170491"/>
                <a:gd name="connsiteY36" fmla="*/ 1093170 h 1745262"/>
                <a:gd name="connsiteX37" fmla="*/ 582082 w 1170491"/>
                <a:gd name="connsiteY37" fmla="*/ 1090754 h 1745262"/>
                <a:gd name="connsiteX38" fmla="*/ 693051 w 1170491"/>
                <a:gd name="connsiteY38" fmla="*/ 1162221 h 1745262"/>
                <a:gd name="connsiteX39" fmla="*/ 787754 w 1170491"/>
                <a:gd name="connsiteY39" fmla="*/ 1135031 h 1745262"/>
                <a:gd name="connsiteX40" fmla="*/ 981519 w 1170491"/>
                <a:gd name="connsiteY40" fmla="*/ 1217010 h 1745262"/>
                <a:gd name="connsiteX41" fmla="*/ 1004488 w 1170491"/>
                <a:gd name="connsiteY41" fmla="*/ 1315531 h 1745262"/>
                <a:gd name="connsiteX42" fmla="*/ 920375 w 1170491"/>
                <a:gd name="connsiteY42" fmla="*/ 1473506 h 1745262"/>
                <a:gd name="connsiteX43" fmla="*/ 926974 w 1170491"/>
                <a:gd name="connsiteY43" fmla="*/ 1461368 h 1745262"/>
                <a:gd name="connsiteX44" fmla="*/ 766796 w 1170491"/>
                <a:gd name="connsiteY44" fmla="*/ 1371458 h 1745262"/>
                <a:gd name="connsiteX45" fmla="*/ 770306 w 1170491"/>
                <a:gd name="connsiteY45" fmla="*/ 1369309 h 1745262"/>
                <a:gd name="connsiteX46" fmla="*/ 925440 w 1170491"/>
                <a:gd name="connsiteY46" fmla="*/ 1465876 h 1745262"/>
                <a:gd name="connsiteX47" fmla="*/ 774838 w 1170491"/>
                <a:gd name="connsiteY47" fmla="*/ 1628054 h 1745262"/>
                <a:gd name="connsiteX48" fmla="*/ 571751 w 1170491"/>
                <a:gd name="connsiteY48" fmla="*/ 1552195 h 1745262"/>
                <a:gd name="connsiteX49" fmla="*/ 568513 w 1170491"/>
                <a:gd name="connsiteY49" fmla="*/ 1544331 h 1745262"/>
                <a:gd name="connsiteX50" fmla="*/ 692296 w 1170491"/>
                <a:gd name="connsiteY50" fmla="*/ 1632143 h 1745262"/>
                <a:gd name="connsiteX51" fmla="*/ 533818 w 1170491"/>
                <a:gd name="connsiteY51" fmla="*/ 1745209 h 1745262"/>
                <a:gd name="connsiteX52" fmla="*/ 372301 w 1170491"/>
                <a:gd name="connsiteY52" fmla="*/ 1619888 h 1745262"/>
                <a:gd name="connsiteX53" fmla="*/ 366380 w 1170491"/>
                <a:gd name="connsiteY53" fmla="*/ 1592106 h 1745262"/>
                <a:gd name="connsiteX54" fmla="*/ 250590 w 1170491"/>
                <a:gd name="connsiteY54" fmla="*/ 1443452 h 1745262"/>
                <a:gd name="connsiteX55" fmla="*/ 103455 w 1170491"/>
                <a:gd name="connsiteY55" fmla="*/ 1375108 h 1745262"/>
                <a:gd name="connsiteX56" fmla="*/ 92761 w 1170491"/>
                <a:gd name="connsiteY56" fmla="*/ 1167795 h 1745262"/>
                <a:gd name="connsiteX57" fmla="*/ 305242 w 1170491"/>
                <a:gd name="connsiteY57" fmla="*/ 1125156 h 1745262"/>
                <a:gd name="connsiteX58" fmla="*/ 524987 w 1170491"/>
                <a:gd name="connsiteY58" fmla="*/ 1034051 h 1745262"/>
                <a:gd name="connsiteX59" fmla="*/ 522898 w 1170491"/>
                <a:gd name="connsiteY59" fmla="*/ 1041153 h 1745262"/>
                <a:gd name="connsiteX60" fmla="*/ 326339 w 1170491"/>
                <a:gd name="connsiteY60" fmla="*/ 1128897 h 1745262"/>
                <a:gd name="connsiteX61" fmla="*/ 187801 w 1170491"/>
                <a:gd name="connsiteY61" fmla="*/ 1014840 h 1745262"/>
                <a:gd name="connsiteX62" fmla="*/ 181967 w 1170491"/>
                <a:gd name="connsiteY62" fmla="*/ 1012696 h 1745262"/>
                <a:gd name="connsiteX63" fmla="*/ 305288 w 1170491"/>
                <a:gd name="connsiteY63" fmla="*/ 1123484 h 1745262"/>
                <a:gd name="connsiteX64" fmla="*/ 70961 w 1170491"/>
                <a:gd name="connsiteY64" fmla="*/ 1161909 h 1745262"/>
                <a:gd name="connsiteX65" fmla="*/ 56055 w 1170491"/>
                <a:gd name="connsiteY65" fmla="*/ 1153032 h 1745262"/>
                <a:gd name="connsiteX66" fmla="*/ 44214 w 1170491"/>
                <a:gd name="connsiteY66" fmla="*/ 911953 h 1745262"/>
                <a:gd name="connsiteX67" fmla="*/ 84073 w 1170491"/>
                <a:gd name="connsiteY67" fmla="*/ 882569 h 1745262"/>
                <a:gd name="connsiteX68" fmla="*/ 76811 w 1170491"/>
                <a:gd name="connsiteY68" fmla="*/ 875989 h 1745262"/>
                <a:gd name="connsiteX69" fmla="*/ 80179 w 1170491"/>
                <a:gd name="connsiteY69" fmla="*/ 872273 h 1745262"/>
                <a:gd name="connsiteX70" fmla="*/ 82340 w 1170491"/>
                <a:gd name="connsiteY70" fmla="*/ 666836 h 1745262"/>
                <a:gd name="connsiteX71" fmla="*/ 121082 w 1170491"/>
                <a:gd name="connsiteY71" fmla="*/ 638275 h 1745262"/>
                <a:gd name="connsiteX72" fmla="*/ 143619 w 1170491"/>
                <a:gd name="connsiteY72" fmla="*/ 394472 h 1745262"/>
                <a:gd name="connsiteX73" fmla="*/ 326831 w 1170491"/>
                <a:gd name="connsiteY73" fmla="*/ 359290 h 1745262"/>
                <a:gd name="connsiteX74" fmla="*/ 321111 w 1170491"/>
                <a:gd name="connsiteY74" fmla="*/ 357014 h 1745262"/>
                <a:gd name="connsiteX75" fmla="*/ 141180 w 1170491"/>
                <a:gd name="connsiteY75" fmla="*/ 399723 h 1745262"/>
                <a:gd name="connsiteX76" fmla="*/ 106816 w 1170491"/>
                <a:gd name="connsiteY76" fmla="*/ 291518 h 1745262"/>
                <a:gd name="connsiteX77" fmla="*/ 326327 w 1170491"/>
                <a:gd name="connsiteY77" fmla="*/ 72008 h 1745262"/>
                <a:gd name="connsiteX78" fmla="*/ 394659 w 1170491"/>
                <a:gd name="connsiteY78" fmla="*/ 83948 h 1745262"/>
                <a:gd name="connsiteX79" fmla="*/ 533817 w 1170491"/>
                <a:gd name="connsiteY79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1127569 w 1170491"/>
                <a:gd name="connsiteY23" fmla="*/ 878235 h 1745262"/>
                <a:gd name="connsiteX24" fmla="*/ 954678 w 1170491"/>
                <a:gd name="connsiteY24" fmla="*/ 939840 h 1745262"/>
                <a:gd name="connsiteX25" fmla="*/ 944987 w 1170491"/>
                <a:gd name="connsiteY25" fmla="*/ 936938 h 1745262"/>
                <a:gd name="connsiteX26" fmla="*/ 1106672 w 1170491"/>
                <a:gd name="connsiteY26" fmla="*/ 911837 h 1745262"/>
                <a:gd name="connsiteX27" fmla="*/ 1153258 w 1170491"/>
                <a:gd name="connsiteY27" fmla="*/ 1069421 h 1745262"/>
                <a:gd name="connsiteX28" fmla="*/ 981133 w 1170491"/>
                <a:gd name="connsiteY28" fmla="*/ 1223220 h 1745262"/>
                <a:gd name="connsiteX29" fmla="*/ 790456 w 1170491"/>
                <a:gd name="connsiteY29" fmla="*/ 1140927 h 1745262"/>
                <a:gd name="connsiteX30" fmla="*/ 826656 w 1170491"/>
                <a:gd name="connsiteY30" fmla="*/ 1096095 h 1745262"/>
                <a:gd name="connsiteX31" fmla="*/ 806195 w 1170491"/>
                <a:gd name="connsiteY31" fmla="*/ 964175 h 1745262"/>
                <a:gd name="connsiteX32" fmla="*/ 806699 w 1170491"/>
                <a:gd name="connsiteY32" fmla="*/ 963884 h 1745262"/>
                <a:gd name="connsiteX33" fmla="*/ 819468 w 1170491"/>
                <a:gd name="connsiteY33" fmla="*/ 1097129 h 1745262"/>
                <a:gd name="connsiteX34" fmla="*/ 697208 w 1170491"/>
                <a:gd name="connsiteY34" fmla="*/ 1159301 h 1745262"/>
                <a:gd name="connsiteX35" fmla="*/ 582802 w 1170491"/>
                <a:gd name="connsiteY35" fmla="*/ 1093170 h 1745262"/>
                <a:gd name="connsiteX36" fmla="*/ 582082 w 1170491"/>
                <a:gd name="connsiteY36" fmla="*/ 1090754 h 1745262"/>
                <a:gd name="connsiteX37" fmla="*/ 693051 w 1170491"/>
                <a:gd name="connsiteY37" fmla="*/ 1162221 h 1745262"/>
                <a:gd name="connsiteX38" fmla="*/ 787754 w 1170491"/>
                <a:gd name="connsiteY38" fmla="*/ 1135031 h 1745262"/>
                <a:gd name="connsiteX39" fmla="*/ 981519 w 1170491"/>
                <a:gd name="connsiteY39" fmla="*/ 1217010 h 1745262"/>
                <a:gd name="connsiteX40" fmla="*/ 1004488 w 1170491"/>
                <a:gd name="connsiteY40" fmla="*/ 1315531 h 1745262"/>
                <a:gd name="connsiteX41" fmla="*/ 920375 w 1170491"/>
                <a:gd name="connsiteY41" fmla="*/ 1473506 h 1745262"/>
                <a:gd name="connsiteX42" fmla="*/ 926974 w 1170491"/>
                <a:gd name="connsiteY42" fmla="*/ 1461368 h 1745262"/>
                <a:gd name="connsiteX43" fmla="*/ 766796 w 1170491"/>
                <a:gd name="connsiteY43" fmla="*/ 1371458 h 1745262"/>
                <a:gd name="connsiteX44" fmla="*/ 770306 w 1170491"/>
                <a:gd name="connsiteY44" fmla="*/ 1369309 h 1745262"/>
                <a:gd name="connsiteX45" fmla="*/ 925440 w 1170491"/>
                <a:gd name="connsiteY45" fmla="*/ 1465876 h 1745262"/>
                <a:gd name="connsiteX46" fmla="*/ 774838 w 1170491"/>
                <a:gd name="connsiteY46" fmla="*/ 1628054 h 1745262"/>
                <a:gd name="connsiteX47" fmla="*/ 571751 w 1170491"/>
                <a:gd name="connsiteY47" fmla="*/ 1552195 h 1745262"/>
                <a:gd name="connsiteX48" fmla="*/ 568513 w 1170491"/>
                <a:gd name="connsiteY48" fmla="*/ 1544331 h 1745262"/>
                <a:gd name="connsiteX49" fmla="*/ 692296 w 1170491"/>
                <a:gd name="connsiteY49" fmla="*/ 1632143 h 1745262"/>
                <a:gd name="connsiteX50" fmla="*/ 533818 w 1170491"/>
                <a:gd name="connsiteY50" fmla="*/ 1745209 h 1745262"/>
                <a:gd name="connsiteX51" fmla="*/ 372301 w 1170491"/>
                <a:gd name="connsiteY51" fmla="*/ 1619888 h 1745262"/>
                <a:gd name="connsiteX52" fmla="*/ 366380 w 1170491"/>
                <a:gd name="connsiteY52" fmla="*/ 1592106 h 1745262"/>
                <a:gd name="connsiteX53" fmla="*/ 250590 w 1170491"/>
                <a:gd name="connsiteY53" fmla="*/ 1443452 h 1745262"/>
                <a:gd name="connsiteX54" fmla="*/ 103455 w 1170491"/>
                <a:gd name="connsiteY54" fmla="*/ 1375108 h 1745262"/>
                <a:gd name="connsiteX55" fmla="*/ 92761 w 1170491"/>
                <a:gd name="connsiteY55" fmla="*/ 1167795 h 1745262"/>
                <a:gd name="connsiteX56" fmla="*/ 305242 w 1170491"/>
                <a:gd name="connsiteY56" fmla="*/ 1125156 h 1745262"/>
                <a:gd name="connsiteX57" fmla="*/ 524987 w 1170491"/>
                <a:gd name="connsiteY57" fmla="*/ 1034051 h 1745262"/>
                <a:gd name="connsiteX58" fmla="*/ 522898 w 1170491"/>
                <a:gd name="connsiteY58" fmla="*/ 1041153 h 1745262"/>
                <a:gd name="connsiteX59" fmla="*/ 326339 w 1170491"/>
                <a:gd name="connsiteY59" fmla="*/ 1128897 h 1745262"/>
                <a:gd name="connsiteX60" fmla="*/ 187801 w 1170491"/>
                <a:gd name="connsiteY60" fmla="*/ 1014840 h 1745262"/>
                <a:gd name="connsiteX61" fmla="*/ 181967 w 1170491"/>
                <a:gd name="connsiteY61" fmla="*/ 1012696 h 1745262"/>
                <a:gd name="connsiteX62" fmla="*/ 305288 w 1170491"/>
                <a:gd name="connsiteY62" fmla="*/ 1123484 h 1745262"/>
                <a:gd name="connsiteX63" fmla="*/ 70961 w 1170491"/>
                <a:gd name="connsiteY63" fmla="*/ 1161909 h 1745262"/>
                <a:gd name="connsiteX64" fmla="*/ 56055 w 1170491"/>
                <a:gd name="connsiteY64" fmla="*/ 1153032 h 1745262"/>
                <a:gd name="connsiteX65" fmla="*/ 44214 w 1170491"/>
                <a:gd name="connsiteY65" fmla="*/ 911953 h 1745262"/>
                <a:gd name="connsiteX66" fmla="*/ 84073 w 1170491"/>
                <a:gd name="connsiteY66" fmla="*/ 882569 h 1745262"/>
                <a:gd name="connsiteX67" fmla="*/ 76811 w 1170491"/>
                <a:gd name="connsiteY67" fmla="*/ 875989 h 1745262"/>
                <a:gd name="connsiteX68" fmla="*/ 80179 w 1170491"/>
                <a:gd name="connsiteY68" fmla="*/ 872273 h 1745262"/>
                <a:gd name="connsiteX69" fmla="*/ 82340 w 1170491"/>
                <a:gd name="connsiteY69" fmla="*/ 666836 h 1745262"/>
                <a:gd name="connsiteX70" fmla="*/ 121082 w 1170491"/>
                <a:gd name="connsiteY70" fmla="*/ 638275 h 1745262"/>
                <a:gd name="connsiteX71" fmla="*/ 143619 w 1170491"/>
                <a:gd name="connsiteY71" fmla="*/ 394472 h 1745262"/>
                <a:gd name="connsiteX72" fmla="*/ 326831 w 1170491"/>
                <a:gd name="connsiteY72" fmla="*/ 359290 h 1745262"/>
                <a:gd name="connsiteX73" fmla="*/ 321111 w 1170491"/>
                <a:gd name="connsiteY73" fmla="*/ 357014 h 1745262"/>
                <a:gd name="connsiteX74" fmla="*/ 141180 w 1170491"/>
                <a:gd name="connsiteY74" fmla="*/ 399723 h 1745262"/>
                <a:gd name="connsiteX75" fmla="*/ 106816 w 1170491"/>
                <a:gd name="connsiteY75" fmla="*/ 291518 h 1745262"/>
                <a:gd name="connsiteX76" fmla="*/ 326327 w 1170491"/>
                <a:gd name="connsiteY76" fmla="*/ 72008 h 1745262"/>
                <a:gd name="connsiteX77" fmla="*/ 394659 w 1170491"/>
                <a:gd name="connsiteY77" fmla="*/ 83948 h 1745262"/>
                <a:gd name="connsiteX78" fmla="*/ 533817 w 1170491"/>
                <a:gd name="connsiteY78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54678 w 1170491"/>
                <a:gd name="connsiteY23" fmla="*/ 939840 h 1745262"/>
                <a:gd name="connsiteX24" fmla="*/ 944987 w 1170491"/>
                <a:gd name="connsiteY24" fmla="*/ 936938 h 1745262"/>
                <a:gd name="connsiteX25" fmla="*/ 1106672 w 1170491"/>
                <a:gd name="connsiteY25" fmla="*/ 911837 h 1745262"/>
                <a:gd name="connsiteX26" fmla="*/ 1153258 w 1170491"/>
                <a:gd name="connsiteY26" fmla="*/ 1069421 h 1745262"/>
                <a:gd name="connsiteX27" fmla="*/ 981133 w 1170491"/>
                <a:gd name="connsiteY27" fmla="*/ 1223220 h 1745262"/>
                <a:gd name="connsiteX28" fmla="*/ 790456 w 1170491"/>
                <a:gd name="connsiteY28" fmla="*/ 1140927 h 1745262"/>
                <a:gd name="connsiteX29" fmla="*/ 826656 w 1170491"/>
                <a:gd name="connsiteY29" fmla="*/ 1096095 h 1745262"/>
                <a:gd name="connsiteX30" fmla="*/ 806195 w 1170491"/>
                <a:gd name="connsiteY30" fmla="*/ 964175 h 1745262"/>
                <a:gd name="connsiteX31" fmla="*/ 806699 w 1170491"/>
                <a:gd name="connsiteY31" fmla="*/ 963884 h 1745262"/>
                <a:gd name="connsiteX32" fmla="*/ 819468 w 1170491"/>
                <a:gd name="connsiteY32" fmla="*/ 1097129 h 1745262"/>
                <a:gd name="connsiteX33" fmla="*/ 697208 w 1170491"/>
                <a:gd name="connsiteY33" fmla="*/ 1159301 h 1745262"/>
                <a:gd name="connsiteX34" fmla="*/ 582802 w 1170491"/>
                <a:gd name="connsiteY34" fmla="*/ 1093170 h 1745262"/>
                <a:gd name="connsiteX35" fmla="*/ 582082 w 1170491"/>
                <a:gd name="connsiteY35" fmla="*/ 1090754 h 1745262"/>
                <a:gd name="connsiteX36" fmla="*/ 693051 w 1170491"/>
                <a:gd name="connsiteY36" fmla="*/ 1162221 h 1745262"/>
                <a:gd name="connsiteX37" fmla="*/ 787754 w 1170491"/>
                <a:gd name="connsiteY37" fmla="*/ 1135031 h 1745262"/>
                <a:gd name="connsiteX38" fmla="*/ 981519 w 1170491"/>
                <a:gd name="connsiteY38" fmla="*/ 1217010 h 1745262"/>
                <a:gd name="connsiteX39" fmla="*/ 1004488 w 1170491"/>
                <a:gd name="connsiteY39" fmla="*/ 1315531 h 1745262"/>
                <a:gd name="connsiteX40" fmla="*/ 920375 w 1170491"/>
                <a:gd name="connsiteY40" fmla="*/ 1473506 h 1745262"/>
                <a:gd name="connsiteX41" fmla="*/ 926974 w 1170491"/>
                <a:gd name="connsiteY41" fmla="*/ 1461368 h 1745262"/>
                <a:gd name="connsiteX42" fmla="*/ 766796 w 1170491"/>
                <a:gd name="connsiteY42" fmla="*/ 1371458 h 1745262"/>
                <a:gd name="connsiteX43" fmla="*/ 770306 w 1170491"/>
                <a:gd name="connsiteY43" fmla="*/ 1369309 h 1745262"/>
                <a:gd name="connsiteX44" fmla="*/ 925440 w 1170491"/>
                <a:gd name="connsiteY44" fmla="*/ 1465876 h 1745262"/>
                <a:gd name="connsiteX45" fmla="*/ 774838 w 1170491"/>
                <a:gd name="connsiteY45" fmla="*/ 1628054 h 1745262"/>
                <a:gd name="connsiteX46" fmla="*/ 571751 w 1170491"/>
                <a:gd name="connsiteY46" fmla="*/ 1552195 h 1745262"/>
                <a:gd name="connsiteX47" fmla="*/ 568513 w 1170491"/>
                <a:gd name="connsiteY47" fmla="*/ 1544331 h 1745262"/>
                <a:gd name="connsiteX48" fmla="*/ 692296 w 1170491"/>
                <a:gd name="connsiteY48" fmla="*/ 1632143 h 1745262"/>
                <a:gd name="connsiteX49" fmla="*/ 533818 w 1170491"/>
                <a:gd name="connsiteY49" fmla="*/ 1745209 h 1745262"/>
                <a:gd name="connsiteX50" fmla="*/ 372301 w 1170491"/>
                <a:gd name="connsiteY50" fmla="*/ 1619888 h 1745262"/>
                <a:gd name="connsiteX51" fmla="*/ 366380 w 1170491"/>
                <a:gd name="connsiteY51" fmla="*/ 1592106 h 1745262"/>
                <a:gd name="connsiteX52" fmla="*/ 250590 w 1170491"/>
                <a:gd name="connsiteY52" fmla="*/ 1443452 h 1745262"/>
                <a:gd name="connsiteX53" fmla="*/ 103455 w 1170491"/>
                <a:gd name="connsiteY53" fmla="*/ 1375108 h 1745262"/>
                <a:gd name="connsiteX54" fmla="*/ 92761 w 1170491"/>
                <a:gd name="connsiteY54" fmla="*/ 1167795 h 1745262"/>
                <a:gd name="connsiteX55" fmla="*/ 305242 w 1170491"/>
                <a:gd name="connsiteY55" fmla="*/ 1125156 h 1745262"/>
                <a:gd name="connsiteX56" fmla="*/ 524987 w 1170491"/>
                <a:gd name="connsiteY56" fmla="*/ 1034051 h 1745262"/>
                <a:gd name="connsiteX57" fmla="*/ 522898 w 1170491"/>
                <a:gd name="connsiteY57" fmla="*/ 1041153 h 1745262"/>
                <a:gd name="connsiteX58" fmla="*/ 326339 w 1170491"/>
                <a:gd name="connsiteY58" fmla="*/ 1128897 h 1745262"/>
                <a:gd name="connsiteX59" fmla="*/ 187801 w 1170491"/>
                <a:gd name="connsiteY59" fmla="*/ 1014840 h 1745262"/>
                <a:gd name="connsiteX60" fmla="*/ 181967 w 1170491"/>
                <a:gd name="connsiteY60" fmla="*/ 1012696 h 1745262"/>
                <a:gd name="connsiteX61" fmla="*/ 305288 w 1170491"/>
                <a:gd name="connsiteY61" fmla="*/ 1123484 h 1745262"/>
                <a:gd name="connsiteX62" fmla="*/ 70961 w 1170491"/>
                <a:gd name="connsiteY62" fmla="*/ 1161909 h 1745262"/>
                <a:gd name="connsiteX63" fmla="*/ 56055 w 1170491"/>
                <a:gd name="connsiteY63" fmla="*/ 1153032 h 1745262"/>
                <a:gd name="connsiteX64" fmla="*/ 44214 w 1170491"/>
                <a:gd name="connsiteY64" fmla="*/ 911953 h 1745262"/>
                <a:gd name="connsiteX65" fmla="*/ 84073 w 1170491"/>
                <a:gd name="connsiteY65" fmla="*/ 882569 h 1745262"/>
                <a:gd name="connsiteX66" fmla="*/ 76811 w 1170491"/>
                <a:gd name="connsiteY66" fmla="*/ 875989 h 1745262"/>
                <a:gd name="connsiteX67" fmla="*/ 80179 w 1170491"/>
                <a:gd name="connsiteY67" fmla="*/ 872273 h 1745262"/>
                <a:gd name="connsiteX68" fmla="*/ 82340 w 1170491"/>
                <a:gd name="connsiteY68" fmla="*/ 666836 h 1745262"/>
                <a:gd name="connsiteX69" fmla="*/ 121082 w 1170491"/>
                <a:gd name="connsiteY69" fmla="*/ 638275 h 1745262"/>
                <a:gd name="connsiteX70" fmla="*/ 143619 w 1170491"/>
                <a:gd name="connsiteY70" fmla="*/ 394472 h 1745262"/>
                <a:gd name="connsiteX71" fmla="*/ 326831 w 1170491"/>
                <a:gd name="connsiteY71" fmla="*/ 359290 h 1745262"/>
                <a:gd name="connsiteX72" fmla="*/ 321111 w 1170491"/>
                <a:gd name="connsiteY72" fmla="*/ 357014 h 1745262"/>
                <a:gd name="connsiteX73" fmla="*/ 141180 w 1170491"/>
                <a:gd name="connsiteY73" fmla="*/ 399723 h 1745262"/>
                <a:gd name="connsiteX74" fmla="*/ 106816 w 1170491"/>
                <a:gd name="connsiteY74" fmla="*/ 291518 h 1745262"/>
                <a:gd name="connsiteX75" fmla="*/ 326327 w 1170491"/>
                <a:gd name="connsiteY75" fmla="*/ 72008 h 1745262"/>
                <a:gd name="connsiteX76" fmla="*/ 394659 w 1170491"/>
                <a:gd name="connsiteY76" fmla="*/ 83948 h 1745262"/>
                <a:gd name="connsiteX77" fmla="*/ 533817 w 1170491"/>
                <a:gd name="connsiteY77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44987 w 1170491"/>
                <a:gd name="connsiteY23" fmla="*/ 936938 h 1745262"/>
                <a:gd name="connsiteX24" fmla="*/ 1106672 w 1170491"/>
                <a:gd name="connsiteY24" fmla="*/ 911837 h 1745262"/>
                <a:gd name="connsiteX25" fmla="*/ 1153258 w 1170491"/>
                <a:gd name="connsiteY25" fmla="*/ 1069421 h 1745262"/>
                <a:gd name="connsiteX26" fmla="*/ 981133 w 1170491"/>
                <a:gd name="connsiteY26" fmla="*/ 1223220 h 1745262"/>
                <a:gd name="connsiteX27" fmla="*/ 790456 w 1170491"/>
                <a:gd name="connsiteY27" fmla="*/ 1140927 h 1745262"/>
                <a:gd name="connsiteX28" fmla="*/ 826656 w 1170491"/>
                <a:gd name="connsiteY28" fmla="*/ 1096095 h 1745262"/>
                <a:gd name="connsiteX29" fmla="*/ 806195 w 1170491"/>
                <a:gd name="connsiteY29" fmla="*/ 964175 h 1745262"/>
                <a:gd name="connsiteX30" fmla="*/ 806699 w 1170491"/>
                <a:gd name="connsiteY30" fmla="*/ 963884 h 1745262"/>
                <a:gd name="connsiteX31" fmla="*/ 819468 w 1170491"/>
                <a:gd name="connsiteY31" fmla="*/ 1097129 h 1745262"/>
                <a:gd name="connsiteX32" fmla="*/ 697208 w 1170491"/>
                <a:gd name="connsiteY32" fmla="*/ 1159301 h 1745262"/>
                <a:gd name="connsiteX33" fmla="*/ 582802 w 1170491"/>
                <a:gd name="connsiteY33" fmla="*/ 1093170 h 1745262"/>
                <a:gd name="connsiteX34" fmla="*/ 582082 w 1170491"/>
                <a:gd name="connsiteY34" fmla="*/ 1090754 h 1745262"/>
                <a:gd name="connsiteX35" fmla="*/ 693051 w 1170491"/>
                <a:gd name="connsiteY35" fmla="*/ 1162221 h 1745262"/>
                <a:gd name="connsiteX36" fmla="*/ 787754 w 1170491"/>
                <a:gd name="connsiteY36" fmla="*/ 1135031 h 1745262"/>
                <a:gd name="connsiteX37" fmla="*/ 981519 w 1170491"/>
                <a:gd name="connsiteY37" fmla="*/ 1217010 h 1745262"/>
                <a:gd name="connsiteX38" fmla="*/ 1004488 w 1170491"/>
                <a:gd name="connsiteY38" fmla="*/ 1315531 h 1745262"/>
                <a:gd name="connsiteX39" fmla="*/ 920375 w 1170491"/>
                <a:gd name="connsiteY39" fmla="*/ 1473506 h 1745262"/>
                <a:gd name="connsiteX40" fmla="*/ 926974 w 1170491"/>
                <a:gd name="connsiteY40" fmla="*/ 1461368 h 1745262"/>
                <a:gd name="connsiteX41" fmla="*/ 766796 w 1170491"/>
                <a:gd name="connsiteY41" fmla="*/ 1371458 h 1745262"/>
                <a:gd name="connsiteX42" fmla="*/ 770306 w 1170491"/>
                <a:gd name="connsiteY42" fmla="*/ 1369309 h 1745262"/>
                <a:gd name="connsiteX43" fmla="*/ 925440 w 1170491"/>
                <a:gd name="connsiteY43" fmla="*/ 1465876 h 1745262"/>
                <a:gd name="connsiteX44" fmla="*/ 774838 w 1170491"/>
                <a:gd name="connsiteY44" fmla="*/ 1628054 h 1745262"/>
                <a:gd name="connsiteX45" fmla="*/ 571751 w 1170491"/>
                <a:gd name="connsiteY45" fmla="*/ 1552195 h 1745262"/>
                <a:gd name="connsiteX46" fmla="*/ 568513 w 1170491"/>
                <a:gd name="connsiteY46" fmla="*/ 1544331 h 1745262"/>
                <a:gd name="connsiteX47" fmla="*/ 692296 w 1170491"/>
                <a:gd name="connsiteY47" fmla="*/ 1632143 h 1745262"/>
                <a:gd name="connsiteX48" fmla="*/ 533818 w 1170491"/>
                <a:gd name="connsiteY48" fmla="*/ 1745209 h 1745262"/>
                <a:gd name="connsiteX49" fmla="*/ 372301 w 1170491"/>
                <a:gd name="connsiteY49" fmla="*/ 1619888 h 1745262"/>
                <a:gd name="connsiteX50" fmla="*/ 366380 w 1170491"/>
                <a:gd name="connsiteY50" fmla="*/ 1592106 h 1745262"/>
                <a:gd name="connsiteX51" fmla="*/ 250590 w 1170491"/>
                <a:gd name="connsiteY51" fmla="*/ 1443452 h 1745262"/>
                <a:gd name="connsiteX52" fmla="*/ 103455 w 1170491"/>
                <a:gd name="connsiteY52" fmla="*/ 1375108 h 1745262"/>
                <a:gd name="connsiteX53" fmla="*/ 92761 w 1170491"/>
                <a:gd name="connsiteY53" fmla="*/ 1167795 h 1745262"/>
                <a:gd name="connsiteX54" fmla="*/ 305242 w 1170491"/>
                <a:gd name="connsiteY54" fmla="*/ 1125156 h 1745262"/>
                <a:gd name="connsiteX55" fmla="*/ 524987 w 1170491"/>
                <a:gd name="connsiteY55" fmla="*/ 1034051 h 1745262"/>
                <a:gd name="connsiteX56" fmla="*/ 522898 w 1170491"/>
                <a:gd name="connsiteY56" fmla="*/ 1041153 h 1745262"/>
                <a:gd name="connsiteX57" fmla="*/ 326339 w 1170491"/>
                <a:gd name="connsiteY57" fmla="*/ 1128897 h 1745262"/>
                <a:gd name="connsiteX58" fmla="*/ 187801 w 1170491"/>
                <a:gd name="connsiteY58" fmla="*/ 1014840 h 1745262"/>
                <a:gd name="connsiteX59" fmla="*/ 181967 w 1170491"/>
                <a:gd name="connsiteY59" fmla="*/ 1012696 h 1745262"/>
                <a:gd name="connsiteX60" fmla="*/ 305288 w 1170491"/>
                <a:gd name="connsiteY60" fmla="*/ 1123484 h 1745262"/>
                <a:gd name="connsiteX61" fmla="*/ 70961 w 1170491"/>
                <a:gd name="connsiteY61" fmla="*/ 1161909 h 1745262"/>
                <a:gd name="connsiteX62" fmla="*/ 56055 w 1170491"/>
                <a:gd name="connsiteY62" fmla="*/ 1153032 h 1745262"/>
                <a:gd name="connsiteX63" fmla="*/ 44214 w 1170491"/>
                <a:gd name="connsiteY63" fmla="*/ 911953 h 1745262"/>
                <a:gd name="connsiteX64" fmla="*/ 84073 w 1170491"/>
                <a:gd name="connsiteY64" fmla="*/ 882569 h 1745262"/>
                <a:gd name="connsiteX65" fmla="*/ 76811 w 1170491"/>
                <a:gd name="connsiteY65" fmla="*/ 875989 h 1745262"/>
                <a:gd name="connsiteX66" fmla="*/ 80179 w 1170491"/>
                <a:gd name="connsiteY66" fmla="*/ 872273 h 1745262"/>
                <a:gd name="connsiteX67" fmla="*/ 82340 w 1170491"/>
                <a:gd name="connsiteY67" fmla="*/ 666836 h 1745262"/>
                <a:gd name="connsiteX68" fmla="*/ 121082 w 1170491"/>
                <a:gd name="connsiteY68" fmla="*/ 638275 h 1745262"/>
                <a:gd name="connsiteX69" fmla="*/ 143619 w 1170491"/>
                <a:gd name="connsiteY69" fmla="*/ 394472 h 1745262"/>
                <a:gd name="connsiteX70" fmla="*/ 326831 w 1170491"/>
                <a:gd name="connsiteY70" fmla="*/ 359290 h 1745262"/>
                <a:gd name="connsiteX71" fmla="*/ 321111 w 1170491"/>
                <a:gd name="connsiteY71" fmla="*/ 357014 h 1745262"/>
                <a:gd name="connsiteX72" fmla="*/ 141180 w 1170491"/>
                <a:gd name="connsiteY72" fmla="*/ 399723 h 1745262"/>
                <a:gd name="connsiteX73" fmla="*/ 106816 w 1170491"/>
                <a:gd name="connsiteY73" fmla="*/ 291518 h 1745262"/>
                <a:gd name="connsiteX74" fmla="*/ 326327 w 1170491"/>
                <a:gd name="connsiteY74" fmla="*/ 72008 h 1745262"/>
                <a:gd name="connsiteX75" fmla="*/ 394659 w 1170491"/>
                <a:gd name="connsiteY75" fmla="*/ 83948 h 1745262"/>
                <a:gd name="connsiteX76" fmla="*/ 533817 w 1170491"/>
                <a:gd name="connsiteY76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44987 w 1170491"/>
                <a:gd name="connsiteY23" fmla="*/ 936938 h 1745262"/>
                <a:gd name="connsiteX24" fmla="*/ 1106672 w 1170491"/>
                <a:gd name="connsiteY24" fmla="*/ 911837 h 1745262"/>
                <a:gd name="connsiteX25" fmla="*/ 1153258 w 1170491"/>
                <a:gd name="connsiteY25" fmla="*/ 1069421 h 1745262"/>
                <a:gd name="connsiteX26" fmla="*/ 981133 w 1170491"/>
                <a:gd name="connsiteY26" fmla="*/ 1223220 h 1745262"/>
                <a:gd name="connsiteX27" fmla="*/ 790456 w 1170491"/>
                <a:gd name="connsiteY27" fmla="*/ 1140927 h 1745262"/>
                <a:gd name="connsiteX28" fmla="*/ 826656 w 1170491"/>
                <a:gd name="connsiteY28" fmla="*/ 1096095 h 1745262"/>
                <a:gd name="connsiteX29" fmla="*/ 806195 w 1170491"/>
                <a:gd name="connsiteY29" fmla="*/ 964175 h 1745262"/>
                <a:gd name="connsiteX30" fmla="*/ 806699 w 1170491"/>
                <a:gd name="connsiteY30" fmla="*/ 963884 h 1745262"/>
                <a:gd name="connsiteX31" fmla="*/ 819468 w 1170491"/>
                <a:gd name="connsiteY31" fmla="*/ 1097129 h 1745262"/>
                <a:gd name="connsiteX32" fmla="*/ 697208 w 1170491"/>
                <a:gd name="connsiteY32" fmla="*/ 1159301 h 1745262"/>
                <a:gd name="connsiteX33" fmla="*/ 582802 w 1170491"/>
                <a:gd name="connsiteY33" fmla="*/ 1093170 h 1745262"/>
                <a:gd name="connsiteX34" fmla="*/ 582082 w 1170491"/>
                <a:gd name="connsiteY34" fmla="*/ 1090754 h 1745262"/>
                <a:gd name="connsiteX35" fmla="*/ 693051 w 1170491"/>
                <a:gd name="connsiteY35" fmla="*/ 1162221 h 1745262"/>
                <a:gd name="connsiteX36" fmla="*/ 787754 w 1170491"/>
                <a:gd name="connsiteY36" fmla="*/ 1135031 h 1745262"/>
                <a:gd name="connsiteX37" fmla="*/ 981519 w 1170491"/>
                <a:gd name="connsiteY37" fmla="*/ 1217010 h 1745262"/>
                <a:gd name="connsiteX38" fmla="*/ 1004488 w 1170491"/>
                <a:gd name="connsiteY38" fmla="*/ 1315531 h 1745262"/>
                <a:gd name="connsiteX39" fmla="*/ 920375 w 1170491"/>
                <a:gd name="connsiteY39" fmla="*/ 1473506 h 1745262"/>
                <a:gd name="connsiteX40" fmla="*/ 926974 w 1170491"/>
                <a:gd name="connsiteY40" fmla="*/ 1461368 h 1745262"/>
                <a:gd name="connsiteX41" fmla="*/ 766796 w 1170491"/>
                <a:gd name="connsiteY41" fmla="*/ 1371458 h 1745262"/>
                <a:gd name="connsiteX42" fmla="*/ 770306 w 1170491"/>
                <a:gd name="connsiteY42" fmla="*/ 1369309 h 1745262"/>
                <a:gd name="connsiteX43" fmla="*/ 925440 w 1170491"/>
                <a:gd name="connsiteY43" fmla="*/ 1465876 h 1745262"/>
                <a:gd name="connsiteX44" fmla="*/ 774838 w 1170491"/>
                <a:gd name="connsiteY44" fmla="*/ 1628054 h 1745262"/>
                <a:gd name="connsiteX45" fmla="*/ 571751 w 1170491"/>
                <a:gd name="connsiteY45" fmla="*/ 1552195 h 1745262"/>
                <a:gd name="connsiteX46" fmla="*/ 568513 w 1170491"/>
                <a:gd name="connsiteY46" fmla="*/ 1544331 h 1745262"/>
                <a:gd name="connsiteX47" fmla="*/ 692296 w 1170491"/>
                <a:gd name="connsiteY47" fmla="*/ 1632143 h 1745262"/>
                <a:gd name="connsiteX48" fmla="*/ 533818 w 1170491"/>
                <a:gd name="connsiteY48" fmla="*/ 1745209 h 1745262"/>
                <a:gd name="connsiteX49" fmla="*/ 372301 w 1170491"/>
                <a:gd name="connsiteY49" fmla="*/ 1619888 h 1745262"/>
                <a:gd name="connsiteX50" fmla="*/ 366380 w 1170491"/>
                <a:gd name="connsiteY50" fmla="*/ 1592106 h 1745262"/>
                <a:gd name="connsiteX51" fmla="*/ 250590 w 1170491"/>
                <a:gd name="connsiteY51" fmla="*/ 1443452 h 1745262"/>
                <a:gd name="connsiteX52" fmla="*/ 103455 w 1170491"/>
                <a:gd name="connsiteY52" fmla="*/ 1375108 h 1745262"/>
                <a:gd name="connsiteX53" fmla="*/ 92761 w 1170491"/>
                <a:gd name="connsiteY53" fmla="*/ 1167795 h 1745262"/>
                <a:gd name="connsiteX54" fmla="*/ 305242 w 1170491"/>
                <a:gd name="connsiteY54" fmla="*/ 1125156 h 1745262"/>
                <a:gd name="connsiteX55" fmla="*/ 524987 w 1170491"/>
                <a:gd name="connsiteY55" fmla="*/ 1034051 h 1745262"/>
                <a:gd name="connsiteX56" fmla="*/ 522898 w 1170491"/>
                <a:gd name="connsiteY56" fmla="*/ 1041153 h 1745262"/>
                <a:gd name="connsiteX57" fmla="*/ 326339 w 1170491"/>
                <a:gd name="connsiteY57" fmla="*/ 1128897 h 1745262"/>
                <a:gd name="connsiteX58" fmla="*/ 187801 w 1170491"/>
                <a:gd name="connsiteY58" fmla="*/ 1014840 h 1745262"/>
                <a:gd name="connsiteX59" fmla="*/ 181967 w 1170491"/>
                <a:gd name="connsiteY59" fmla="*/ 1012696 h 1745262"/>
                <a:gd name="connsiteX60" fmla="*/ 305288 w 1170491"/>
                <a:gd name="connsiteY60" fmla="*/ 1123484 h 1745262"/>
                <a:gd name="connsiteX61" fmla="*/ 70961 w 1170491"/>
                <a:gd name="connsiteY61" fmla="*/ 1161909 h 1745262"/>
                <a:gd name="connsiteX62" fmla="*/ 56055 w 1170491"/>
                <a:gd name="connsiteY62" fmla="*/ 1153032 h 1745262"/>
                <a:gd name="connsiteX63" fmla="*/ 44214 w 1170491"/>
                <a:gd name="connsiteY63" fmla="*/ 911953 h 1745262"/>
                <a:gd name="connsiteX64" fmla="*/ 84073 w 1170491"/>
                <a:gd name="connsiteY64" fmla="*/ 882569 h 1745262"/>
                <a:gd name="connsiteX65" fmla="*/ 76811 w 1170491"/>
                <a:gd name="connsiteY65" fmla="*/ 875989 h 1745262"/>
                <a:gd name="connsiteX66" fmla="*/ 80179 w 1170491"/>
                <a:gd name="connsiteY66" fmla="*/ 872273 h 1745262"/>
                <a:gd name="connsiteX67" fmla="*/ 82340 w 1170491"/>
                <a:gd name="connsiteY67" fmla="*/ 666836 h 1745262"/>
                <a:gd name="connsiteX68" fmla="*/ 121082 w 1170491"/>
                <a:gd name="connsiteY68" fmla="*/ 638275 h 1745262"/>
                <a:gd name="connsiteX69" fmla="*/ 143619 w 1170491"/>
                <a:gd name="connsiteY69" fmla="*/ 394472 h 1745262"/>
                <a:gd name="connsiteX70" fmla="*/ 326831 w 1170491"/>
                <a:gd name="connsiteY70" fmla="*/ 359290 h 1745262"/>
                <a:gd name="connsiteX71" fmla="*/ 321111 w 1170491"/>
                <a:gd name="connsiteY71" fmla="*/ 357014 h 1745262"/>
                <a:gd name="connsiteX72" fmla="*/ 141180 w 1170491"/>
                <a:gd name="connsiteY72" fmla="*/ 399723 h 1745262"/>
                <a:gd name="connsiteX73" fmla="*/ 106816 w 1170491"/>
                <a:gd name="connsiteY73" fmla="*/ 291518 h 1745262"/>
                <a:gd name="connsiteX74" fmla="*/ 326327 w 1170491"/>
                <a:gd name="connsiteY74" fmla="*/ 72008 h 1745262"/>
                <a:gd name="connsiteX75" fmla="*/ 394659 w 1170491"/>
                <a:gd name="connsiteY75" fmla="*/ 83948 h 1745262"/>
                <a:gd name="connsiteX76" fmla="*/ 533817 w 1170491"/>
                <a:gd name="connsiteY76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44987 w 1170491"/>
                <a:gd name="connsiteY23" fmla="*/ 936938 h 1745262"/>
                <a:gd name="connsiteX24" fmla="*/ 1106672 w 1170491"/>
                <a:gd name="connsiteY24" fmla="*/ 911837 h 1745262"/>
                <a:gd name="connsiteX25" fmla="*/ 1153258 w 1170491"/>
                <a:gd name="connsiteY25" fmla="*/ 1069421 h 1745262"/>
                <a:gd name="connsiteX26" fmla="*/ 981133 w 1170491"/>
                <a:gd name="connsiteY26" fmla="*/ 1223220 h 1745262"/>
                <a:gd name="connsiteX27" fmla="*/ 790456 w 1170491"/>
                <a:gd name="connsiteY27" fmla="*/ 1140927 h 1745262"/>
                <a:gd name="connsiteX28" fmla="*/ 826656 w 1170491"/>
                <a:gd name="connsiteY28" fmla="*/ 1096095 h 1745262"/>
                <a:gd name="connsiteX29" fmla="*/ 806195 w 1170491"/>
                <a:gd name="connsiteY29" fmla="*/ 964175 h 1745262"/>
                <a:gd name="connsiteX30" fmla="*/ 806699 w 1170491"/>
                <a:gd name="connsiteY30" fmla="*/ 963884 h 1745262"/>
                <a:gd name="connsiteX31" fmla="*/ 819468 w 1170491"/>
                <a:gd name="connsiteY31" fmla="*/ 1097129 h 1745262"/>
                <a:gd name="connsiteX32" fmla="*/ 697208 w 1170491"/>
                <a:gd name="connsiteY32" fmla="*/ 1159301 h 1745262"/>
                <a:gd name="connsiteX33" fmla="*/ 582802 w 1170491"/>
                <a:gd name="connsiteY33" fmla="*/ 1093170 h 1745262"/>
                <a:gd name="connsiteX34" fmla="*/ 582082 w 1170491"/>
                <a:gd name="connsiteY34" fmla="*/ 1090754 h 1745262"/>
                <a:gd name="connsiteX35" fmla="*/ 693051 w 1170491"/>
                <a:gd name="connsiteY35" fmla="*/ 1162221 h 1745262"/>
                <a:gd name="connsiteX36" fmla="*/ 787754 w 1170491"/>
                <a:gd name="connsiteY36" fmla="*/ 1135031 h 1745262"/>
                <a:gd name="connsiteX37" fmla="*/ 981519 w 1170491"/>
                <a:gd name="connsiteY37" fmla="*/ 1217010 h 1745262"/>
                <a:gd name="connsiteX38" fmla="*/ 1004488 w 1170491"/>
                <a:gd name="connsiteY38" fmla="*/ 1315531 h 1745262"/>
                <a:gd name="connsiteX39" fmla="*/ 920375 w 1170491"/>
                <a:gd name="connsiteY39" fmla="*/ 1473506 h 1745262"/>
                <a:gd name="connsiteX40" fmla="*/ 926974 w 1170491"/>
                <a:gd name="connsiteY40" fmla="*/ 1461368 h 1745262"/>
                <a:gd name="connsiteX41" fmla="*/ 766796 w 1170491"/>
                <a:gd name="connsiteY41" fmla="*/ 1371458 h 1745262"/>
                <a:gd name="connsiteX42" fmla="*/ 770306 w 1170491"/>
                <a:gd name="connsiteY42" fmla="*/ 1369309 h 1745262"/>
                <a:gd name="connsiteX43" fmla="*/ 925440 w 1170491"/>
                <a:gd name="connsiteY43" fmla="*/ 1465876 h 1745262"/>
                <a:gd name="connsiteX44" fmla="*/ 774838 w 1170491"/>
                <a:gd name="connsiteY44" fmla="*/ 1628054 h 1745262"/>
                <a:gd name="connsiteX45" fmla="*/ 571751 w 1170491"/>
                <a:gd name="connsiteY45" fmla="*/ 1552195 h 1745262"/>
                <a:gd name="connsiteX46" fmla="*/ 568513 w 1170491"/>
                <a:gd name="connsiteY46" fmla="*/ 1544331 h 1745262"/>
                <a:gd name="connsiteX47" fmla="*/ 692296 w 1170491"/>
                <a:gd name="connsiteY47" fmla="*/ 1632143 h 1745262"/>
                <a:gd name="connsiteX48" fmla="*/ 533818 w 1170491"/>
                <a:gd name="connsiteY48" fmla="*/ 1745209 h 1745262"/>
                <a:gd name="connsiteX49" fmla="*/ 372301 w 1170491"/>
                <a:gd name="connsiteY49" fmla="*/ 1619888 h 1745262"/>
                <a:gd name="connsiteX50" fmla="*/ 366380 w 1170491"/>
                <a:gd name="connsiteY50" fmla="*/ 1592106 h 1745262"/>
                <a:gd name="connsiteX51" fmla="*/ 250590 w 1170491"/>
                <a:gd name="connsiteY51" fmla="*/ 1443452 h 1745262"/>
                <a:gd name="connsiteX52" fmla="*/ 103455 w 1170491"/>
                <a:gd name="connsiteY52" fmla="*/ 1375108 h 1745262"/>
                <a:gd name="connsiteX53" fmla="*/ 92761 w 1170491"/>
                <a:gd name="connsiteY53" fmla="*/ 1167795 h 1745262"/>
                <a:gd name="connsiteX54" fmla="*/ 305242 w 1170491"/>
                <a:gd name="connsiteY54" fmla="*/ 1125156 h 1745262"/>
                <a:gd name="connsiteX55" fmla="*/ 524987 w 1170491"/>
                <a:gd name="connsiteY55" fmla="*/ 1034051 h 1745262"/>
                <a:gd name="connsiteX56" fmla="*/ 522898 w 1170491"/>
                <a:gd name="connsiteY56" fmla="*/ 1041153 h 1745262"/>
                <a:gd name="connsiteX57" fmla="*/ 326339 w 1170491"/>
                <a:gd name="connsiteY57" fmla="*/ 1128897 h 1745262"/>
                <a:gd name="connsiteX58" fmla="*/ 187801 w 1170491"/>
                <a:gd name="connsiteY58" fmla="*/ 1014840 h 1745262"/>
                <a:gd name="connsiteX59" fmla="*/ 181967 w 1170491"/>
                <a:gd name="connsiteY59" fmla="*/ 1012696 h 1745262"/>
                <a:gd name="connsiteX60" fmla="*/ 305288 w 1170491"/>
                <a:gd name="connsiteY60" fmla="*/ 1123484 h 1745262"/>
                <a:gd name="connsiteX61" fmla="*/ 70961 w 1170491"/>
                <a:gd name="connsiteY61" fmla="*/ 1161909 h 1745262"/>
                <a:gd name="connsiteX62" fmla="*/ 56055 w 1170491"/>
                <a:gd name="connsiteY62" fmla="*/ 1153032 h 1745262"/>
                <a:gd name="connsiteX63" fmla="*/ 44214 w 1170491"/>
                <a:gd name="connsiteY63" fmla="*/ 911953 h 1745262"/>
                <a:gd name="connsiteX64" fmla="*/ 84073 w 1170491"/>
                <a:gd name="connsiteY64" fmla="*/ 882569 h 1745262"/>
                <a:gd name="connsiteX65" fmla="*/ 76811 w 1170491"/>
                <a:gd name="connsiteY65" fmla="*/ 875989 h 1745262"/>
                <a:gd name="connsiteX66" fmla="*/ 80179 w 1170491"/>
                <a:gd name="connsiteY66" fmla="*/ 872273 h 1745262"/>
                <a:gd name="connsiteX67" fmla="*/ 82340 w 1170491"/>
                <a:gd name="connsiteY67" fmla="*/ 666836 h 1745262"/>
                <a:gd name="connsiteX68" fmla="*/ 121082 w 1170491"/>
                <a:gd name="connsiteY68" fmla="*/ 638275 h 1745262"/>
                <a:gd name="connsiteX69" fmla="*/ 143619 w 1170491"/>
                <a:gd name="connsiteY69" fmla="*/ 394472 h 1745262"/>
                <a:gd name="connsiteX70" fmla="*/ 326831 w 1170491"/>
                <a:gd name="connsiteY70" fmla="*/ 359290 h 1745262"/>
                <a:gd name="connsiteX71" fmla="*/ 321111 w 1170491"/>
                <a:gd name="connsiteY71" fmla="*/ 357014 h 1745262"/>
                <a:gd name="connsiteX72" fmla="*/ 141180 w 1170491"/>
                <a:gd name="connsiteY72" fmla="*/ 399723 h 1745262"/>
                <a:gd name="connsiteX73" fmla="*/ 106816 w 1170491"/>
                <a:gd name="connsiteY73" fmla="*/ 291518 h 1745262"/>
                <a:gd name="connsiteX74" fmla="*/ 326327 w 1170491"/>
                <a:gd name="connsiteY74" fmla="*/ 72008 h 1745262"/>
                <a:gd name="connsiteX75" fmla="*/ 394659 w 1170491"/>
                <a:gd name="connsiteY75" fmla="*/ 83948 h 1745262"/>
                <a:gd name="connsiteX76" fmla="*/ 533817 w 1170491"/>
                <a:gd name="connsiteY76" fmla="*/ 0 h 1745262"/>
                <a:gd name="connsiteX0" fmla="*/ 429221 w 1170491"/>
                <a:gd name="connsiteY0" fmla="*/ 671495 h 1745705"/>
                <a:gd name="connsiteX1" fmla="*/ 388917 w 1170491"/>
                <a:gd name="connsiteY1" fmla="*/ 672439 h 1745705"/>
                <a:gd name="connsiteX2" fmla="*/ 336101 w 1170491"/>
                <a:gd name="connsiteY2" fmla="*/ 687858 h 1745705"/>
                <a:gd name="connsiteX3" fmla="*/ 339124 w 1170491"/>
                <a:gd name="connsiteY3" fmla="*/ 690701 h 1745705"/>
                <a:gd name="connsiteX4" fmla="*/ 543349 w 1170491"/>
                <a:gd name="connsiteY4" fmla="*/ 726582 h 1745705"/>
                <a:gd name="connsiteX5" fmla="*/ 596580 w 1170491"/>
                <a:gd name="connsiteY5" fmla="*/ 916786 h 1745705"/>
                <a:gd name="connsiteX6" fmla="*/ 593243 w 1170491"/>
                <a:gd name="connsiteY6" fmla="*/ 915886 h 1745705"/>
                <a:gd name="connsiteX7" fmla="*/ 542821 w 1170491"/>
                <a:gd name="connsiteY7" fmla="*/ 727914 h 1745705"/>
                <a:gd name="connsiteX8" fmla="*/ 429221 w 1170491"/>
                <a:gd name="connsiteY8" fmla="*/ 671495 h 1745705"/>
                <a:gd name="connsiteX9" fmla="*/ 588421 w 1170491"/>
                <a:gd name="connsiteY9" fmla="*/ 580980 h 1745705"/>
                <a:gd name="connsiteX10" fmla="*/ 446738 w 1170491"/>
                <a:gd name="connsiteY10" fmla="*/ 649695 h 1745705"/>
                <a:gd name="connsiteX11" fmla="*/ 441944 w 1170491"/>
                <a:gd name="connsiteY11" fmla="*/ 651124 h 1745705"/>
                <a:gd name="connsiteX12" fmla="*/ 775453 w 1170491"/>
                <a:gd name="connsiteY12" fmla="*/ 739852 h 1745705"/>
                <a:gd name="connsiteX13" fmla="*/ 588421 w 1170491"/>
                <a:gd name="connsiteY13" fmla="*/ 580980 h 1745705"/>
                <a:gd name="connsiteX14" fmla="*/ 533817 w 1170491"/>
                <a:gd name="connsiteY14" fmla="*/ 0 h 1745705"/>
                <a:gd name="connsiteX15" fmla="*/ 703525 w 1170491"/>
                <a:gd name="connsiteY15" fmla="*/ 147127 h 1745705"/>
                <a:gd name="connsiteX16" fmla="*/ 562024 w 1170491"/>
                <a:gd name="connsiteY16" fmla="*/ 352718 h 1745705"/>
                <a:gd name="connsiteX17" fmla="*/ 701713 w 1170491"/>
                <a:gd name="connsiteY17" fmla="*/ 149764 h 1745705"/>
                <a:gd name="connsiteX18" fmla="*/ 920515 w 1170491"/>
                <a:gd name="connsiteY18" fmla="*/ 317877 h 1745705"/>
                <a:gd name="connsiteX19" fmla="*/ 908168 w 1170491"/>
                <a:gd name="connsiteY19" fmla="*/ 376059 h 1745705"/>
                <a:gd name="connsiteX20" fmla="*/ 1056877 w 1170491"/>
                <a:gd name="connsiteY20" fmla="*/ 525101 h 1745705"/>
                <a:gd name="connsiteX21" fmla="*/ 1047351 w 1170491"/>
                <a:gd name="connsiteY21" fmla="*/ 572282 h 1745705"/>
                <a:gd name="connsiteX22" fmla="*/ 1170491 w 1170491"/>
                <a:gd name="connsiteY22" fmla="*/ 756650 h 1745705"/>
                <a:gd name="connsiteX23" fmla="*/ 944987 w 1170491"/>
                <a:gd name="connsiteY23" fmla="*/ 936938 h 1745705"/>
                <a:gd name="connsiteX24" fmla="*/ 1106672 w 1170491"/>
                <a:gd name="connsiteY24" fmla="*/ 911837 h 1745705"/>
                <a:gd name="connsiteX25" fmla="*/ 1153258 w 1170491"/>
                <a:gd name="connsiteY25" fmla="*/ 1069421 h 1745705"/>
                <a:gd name="connsiteX26" fmla="*/ 981133 w 1170491"/>
                <a:gd name="connsiteY26" fmla="*/ 1223220 h 1745705"/>
                <a:gd name="connsiteX27" fmla="*/ 790456 w 1170491"/>
                <a:gd name="connsiteY27" fmla="*/ 1140927 h 1745705"/>
                <a:gd name="connsiteX28" fmla="*/ 826656 w 1170491"/>
                <a:gd name="connsiteY28" fmla="*/ 1096095 h 1745705"/>
                <a:gd name="connsiteX29" fmla="*/ 806195 w 1170491"/>
                <a:gd name="connsiteY29" fmla="*/ 964175 h 1745705"/>
                <a:gd name="connsiteX30" fmla="*/ 806699 w 1170491"/>
                <a:gd name="connsiteY30" fmla="*/ 963884 h 1745705"/>
                <a:gd name="connsiteX31" fmla="*/ 819468 w 1170491"/>
                <a:gd name="connsiteY31" fmla="*/ 1097129 h 1745705"/>
                <a:gd name="connsiteX32" fmla="*/ 697208 w 1170491"/>
                <a:gd name="connsiteY32" fmla="*/ 1159301 h 1745705"/>
                <a:gd name="connsiteX33" fmla="*/ 582802 w 1170491"/>
                <a:gd name="connsiteY33" fmla="*/ 1093170 h 1745705"/>
                <a:gd name="connsiteX34" fmla="*/ 582082 w 1170491"/>
                <a:gd name="connsiteY34" fmla="*/ 1090754 h 1745705"/>
                <a:gd name="connsiteX35" fmla="*/ 693051 w 1170491"/>
                <a:gd name="connsiteY35" fmla="*/ 1162221 h 1745705"/>
                <a:gd name="connsiteX36" fmla="*/ 787754 w 1170491"/>
                <a:gd name="connsiteY36" fmla="*/ 1135031 h 1745705"/>
                <a:gd name="connsiteX37" fmla="*/ 981519 w 1170491"/>
                <a:gd name="connsiteY37" fmla="*/ 1217010 h 1745705"/>
                <a:gd name="connsiteX38" fmla="*/ 1004488 w 1170491"/>
                <a:gd name="connsiteY38" fmla="*/ 1315531 h 1745705"/>
                <a:gd name="connsiteX39" fmla="*/ 920375 w 1170491"/>
                <a:gd name="connsiteY39" fmla="*/ 1473506 h 1745705"/>
                <a:gd name="connsiteX40" fmla="*/ 926974 w 1170491"/>
                <a:gd name="connsiteY40" fmla="*/ 1461368 h 1745705"/>
                <a:gd name="connsiteX41" fmla="*/ 766796 w 1170491"/>
                <a:gd name="connsiteY41" fmla="*/ 1371458 h 1745705"/>
                <a:gd name="connsiteX42" fmla="*/ 770306 w 1170491"/>
                <a:gd name="connsiteY42" fmla="*/ 1369309 h 1745705"/>
                <a:gd name="connsiteX43" fmla="*/ 925440 w 1170491"/>
                <a:gd name="connsiteY43" fmla="*/ 1465876 h 1745705"/>
                <a:gd name="connsiteX44" fmla="*/ 774838 w 1170491"/>
                <a:gd name="connsiteY44" fmla="*/ 1628054 h 1745705"/>
                <a:gd name="connsiteX45" fmla="*/ 571751 w 1170491"/>
                <a:gd name="connsiteY45" fmla="*/ 1552195 h 1745705"/>
                <a:gd name="connsiteX46" fmla="*/ 568513 w 1170491"/>
                <a:gd name="connsiteY46" fmla="*/ 1544331 h 1745705"/>
                <a:gd name="connsiteX47" fmla="*/ 692296 w 1170491"/>
                <a:gd name="connsiteY47" fmla="*/ 1632143 h 1745705"/>
                <a:gd name="connsiteX48" fmla="*/ 533818 w 1170491"/>
                <a:gd name="connsiteY48" fmla="*/ 1745209 h 1745705"/>
                <a:gd name="connsiteX49" fmla="*/ 366380 w 1170491"/>
                <a:gd name="connsiteY49" fmla="*/ 1592106 h 1745705"/>
                <a:gd name="connsiteX50" fmla="*/ 250590 w 1170491"/>
                <a:gd name="connsiteY50" fmla="*/ 1443452 h 1745705"/>
                <a:gd name="connsiteX51" fmla="*/ 103455 w 1170491"/>
                <a:gd name="connsiteY51" fmla="*/ 1375108 h 1745705"/>
                <a:gd name="connsiteX52" fmla="*/ 92761 w 1170491"/>
                <a:gd name="connsiteY52" fmla="*/ 1167795 h 1745705"/>
                <a:gd name="connsiteX53" fmla="*/ 305242 w 1170491"/>
                <a:gd name="connsiteY53" fmla="*/ 1125156 h 1745705"/>
                <a:gd name="connsiteX54" fmla="*/ 524987 w 1170491"/>
                <a:gd name="connsiteY54" fmla="*/ 1034051 h 1745705"/>
                <a:gd name="connsiteX55" fmla="*/ 522898 w 1170491"/>
                <a:gd name="connsiteY55" fmla="*/ 1041153 h 1745705"/>
                <a:gd name="connsiteX56" fmla="*/ 326339 w 1170491"/>
                <a:gd name="connsiteY56" fmla="*/ 1128897 h 1745705"/>
                <a:gd name="connsiteX57" fmla="*/ 187801 w 1170491"/>
                <a:gd name="connsiteY57" fmla="*/ 1014840 h 1745705"/>
                <a:gd name="connsiteX58" fmla="*/ 181967 w 1170491"/>
                <a:gd name="connsiteY58" fmla="*/ 1012696 h 1745705"/>
                <a:gd name="connsiteX59" fmla="*/ 305288 w 1170491"/>
                <a:gd name="connsiteY59" fmla="*/ 1123484 h 1745705"/>
                <a:gd name="connsiteX60" fmla="*/ 70961 w 1170491"/>
                <a:gd name="connsiteY60" fmla="*/ 1161909 h 1745705"/>
                <a:gd name="connsiteX61" fmla="*/ 56055 w 1170491"/>
                <a:gd name="connsiteY61" fmla="*/ 1153032 h 1745705"/>
                <a:gd name="connsiteX62" fmla="*/ 44214 w 1170491"/>
                <a:gd name="connsiteY62" fmla="*/ 911953 h 1745705"/>
                <a:gd name="connsiteX63" fmla="*/ 84073 w 1170491"/>
                <a:gd name="connsiteY63" fmla="*/ 882569 h 1745705"/>
                <a:gd name="connsiteX64" fmla="*/ 76811 w 1170491"/>
                <a:gd name="connsiteY64" fmla="*/ 875989 h 1745705"/>
                <a:gd name="connsiteX65" fmla="*/ 80179 w 1170491"/>
                <a:gd name="connsiteY65" fmla="*/ 872273 h 1745705"/>
                <a:gd name="connsiteX66" fmla="*/ 82340 w 1170491"/>
                <a:gd name="connsiteY66" fmla="*/ 666836 h 1745705"/>
                <a:gd name="connsiteX67" fmla="*/ 121082 w 1170491"/>
                <a:gd name="connsiteY67" fmla="*/ 638275 h 1745705"/>
                <a:gd name="connsiteX68" fmla="*/ 143619 w 1170491"/>
                <a:gd name="connsiteY68" fmla="*/ 394472 h 1745705"/>
                <a:gd name="connsiteX69" fmla="*/ 326831 w 1170491"/>
                <a:gd name="connsiteY69" fmla="*/ 359290 h 1745705"/>
                <a:gd name="connsiteX70" fmla="*/ 321111 w 1170491"/>
                <a:gd name="connsiteY70" fmla="*/ 357014 h 1745705"/>
                <a:gd name="connsiteX71" fmla="*/ 141180 w 1170491"/>
                <a:gd name="connsiteY71" fmla="*/ 399723 h 1745705"/>
                <a:gd name="connsiteX72" fmla="*/ 106816 w 1170491"/>
                <a:gd name="connsiteY72" fmla="*/ 291518 h 1745705"/>
                <a:gd name="connsiteX73" fmla="*/ 326327 w 1170491"/>
                <a:gd name="connsiteY73" fmla="*/ 72008 h 1745705"/>
                <a:gd name="connsiteX74" fmla="*/ 394659 w 1170491"/>
                <a:gd name="connsiteY74" fmla="*/ 83948 h 1745705"/>
                <a:gd name="connsiteX75" fmla="*/ 533817 w 1170491"/>
                <a:gd name="connsiteY75" fmla="*/ 0 h 1745705"/>
                <a:gd name="connsiteX0" fmla="*/ 429221 w 1170491"/>
                <a:gd name="connsiteY0" fmla="*/ 671495 h 1745705"/>
                <a:gd name="connsiteX1" fmla="*/ 388917 w 1170491"/>
                <a:gd name="connsiteY1" fmla="*/ 672439 h 1745705"/>
                <a:gd name="connsiteX2" fmla="*/ 336101 w 1170491"/>
                <a:gd name="connsiteY2" fmla="*/ 687858 h 1745705"/>
                <a:gd name="connsiteX3" fmla="*/ 339124 w 1170491"/>
                <a:gd name="connsiteY3" fmla="*/ 690701 h 1745705"/>
                <a:gd name="connsiteX4" fmla="*/ 543349 w 1170491"/>
                <a:gd name="connsiteY4" fmla="*/ 726582 h 1745705"/>
                <a:gd name="connsiteX5" fmla="*/ 596580 w 1170491"/>
                <a:gd name="connsiteY5" fmla="*/ 916786 h 1745705"/>
                <a:gd name="connsiteX6" fmla="*/ 593243 w 1170491"/>
                <a:gd name="connsiteY6" fmla="*/ 915886 h 1745705"/>
                <a:gd name="connsiteX7" fmla="*/ 542821 w 1170491"/>
                <a:gd name="connsiteY7" fmla="*/ 727914 h 1745705"/>
                <a:gd name="connsiteX8" fmla="*/ 429221 w 1170491"/>
                <a:gd name="connsiteY8" fmla="*/ 671495 h 1745705"/>
                <a:gd name="connsiteX9" fmla="*/ 588421 w 1170491"/>
                <a:gd name="connsiteY9" fmla="*/ 580980 h 1745705"/>
                <a:gd name="connsiteX10" fmla="*/ 446738 w 1170491"/>
                <a:gd name="connsiteY10" fmla="*/ 649695 h 1745705"/>
                <a:gd name="connsiteX11" fmla="*/ 441944 w 1170491"/>
                <a:gd name="connsiteY11" fmla="*/ 651124 h 1745705"/>
                <a:gd name="connsiteX12" fmla="*/ 775453 w 1170491"/>
                <a:gd name="connsiteY12" fmla="*/ 739852 h 1745705"/>
                <a:gd name="connsiteX13" fmla="*/ 588421 w 1170491"/>
                <a:gd name="connsiteY13" fmla="*/ 580980 h 1745705"/>
                <a:gd name="connsiteX14" fmla="*/ 533817 w 1170491"/>
                <a:gd name="connsiteY14" fmla="*/ 0 h 1745705"/>
                <a:gd name="connsiteX15" fmla="*/ 703525 w 1170491"/>
                <a:gd name="connsiteY15" fmla="*/ 147127 h 1745705"/>
                <a:gd name="connsiteX16" fmla="*/ 562024 w 1170491"/>
                <a:gd name="connsiteY16" fmla="*/ 352718 h 1745705"/>
                <a:gd name="connsiteX17" fmla="*/ 701713 w 1170491"/>
                <a:gd name="connsiteY17" fmla="*/ 149764 h 1745705"/>
                <a:gd name="connsiteX18" fmla="*/ 920515 w 1170491"/>
                <a:gd name="connsiteY18" fmla="*/ 317877 h 1745705"/>
                <a:gd name="connsiteX19" fmla="*/ 908168 w 1170491"/>
                <a:gd name="connsiteY19" fmla="*/ 376059 h 1745705"/>
                <a:gd name="connsiteX20" fmla="*/ 1056877 w 1170491"/>
                <a:gd name="connsiteY20" fmla="*/ 525101 h 1745705"/>
                <a:gd name="connsiteX21" fmla="*/ 1047351 w 1170491"/>
                <a:gd name="connsiteY21" fmla="*/ 572282 h 1745705"/>
                <a:gd name="connsiteX22" fmla="*/ 1170491 w 1170491"/>
                <a:gd name="connsiteY22" fmla="*/ 756650 h 1745705"/>
                <a:gd name="connsiteX23" fmla="*/ 944987 w 1170491"/>
                <a:gd name="connsiteY23" fmla="*/ 936938 h 1745705"/>
                <a:gd name="connsiteX24" fmla="*/ 1106672 w 1170491"/>
                <a:gd name="connsiteY24" fmla="*/ 911837 h 1745705"/>
                <a:gd name="connsiteX25" fmla="*/ 1153258 w 1170491"/>
                <a:gd name="connsiteY25" fmla="*/ 1069421 h 1745705"/>
                <a:gd name="connsiteX26" fmla="*/ 981133 w 1170491"/>
                <a:gd name="connsiteY26" fmla="*/ 1223220 h 1745705"/>
                <a:gd name="connsiteX27" fmla="*/ 790456 w 1170491"/>
                <a:gd name="connsiteY27" fmla="*/ 1140927 h 1745705"/>
                <a:gd name="connsiteX28" fmla="*/ 826656 w 1170491"/>
                <a:gd name="connsiteY28" fmla="*/ 1096095 h 1745705"/>
                <a:gd name="connsiteX29" fmla="*/ 806195 w 1170491"/>
                <a:gd name="connsiteY29" fmla="*/ 964175 h 1745705"/>
                <a:gd name="connsiteX30" fmla="*/ 806699 w 1170491"/>
                <a:gd name="connsiteY30" fmla="*/ 963884 h 1745705"/>
                <a:gd name="connsiteX31" fmla="*/ 819468 w 1170491"/>
                <a:gd name="connsiteY31" fmla="*/ 1097129 h 1745705"/>
                <a:gd name="connsiteX32" fmla="*/ 697208 w 1170491"/>
                <a:gd name="connsiteY32" fmla="*/ 1159301 h 1745705"/>
                <a:gd name="connsiteX33" fmla="*/ 582802 w 1170491"/>
                <a:gd name="connsiteY33" fmla="*/ 1093170 h 1745705"/>
                <a:gd name="connsiteX34" fmla="*/ 582082 w 1170491"/>
                <a:gd name="connsiteY34" fmla="*/ 1090754 h 1745705"/>
                <a:gd name="connsiteX35" fmla="*/ 693051 w 1170491"/>
                <a:gd name="connsiteY35" fmla="*/ 1162221 h 1745705"/>
                <a:gd name="connsiteX36" fmla="*/ 787754 w 1170491"/>
                <a:gd name="connsiteY36" fmla="*/ 1135031 h 1745705"/>
                <a:gd name="connsiteX37" fmla="*/ 981519 w 1170491"/>
                <a:gd name="connsiteY37" fmla="*/ 1217010 h 1745705"/>
                <a:gd name="connsiteX38" fmla="*/ 1004488 w 1170491"/>
                <a:gd name="connsiteY38" fmla="*/ 1315531 h 1745705"/>
                <a:gd name="connsiteX39" fmla="*/ 920375 w 1170491"/>
                <a:gd name="connsiteY39" fmla="*/ 1473506 h 1745705"/>
                <a:gd name="connsiteX40" fmla="*/ 926974 w 1170491"/>
                <a:gd name="connsiteY40" fmla="*/ 1461368 h 1745705"/>
                <a:gd name="connsiteX41" fmla="*/ 766796 w 1170491"/>
                <a:gd name="connsiteY41" fmla="*/ 1371458 h 1745705"/>
                <a:gd name="connsiteX42" fmla="*/ 770306 w 1170491"/>
                <a:gd name="connsiteY42" fmla="*/ 1369309 h 1745705"/>
                <a:gd name="connsiteX43" fmla="*/ 925440 w 1170491"/>
                <a:gd name="connsiteY43" fmla="*/ 1465876 h 1745705"/>
                <a:gd name="connsiteX44" fmla="*/ 774838 w 1170491"/>
                <a:gd name="connsiteY44" fmla="*/ 1628054 h 1745705"/>
                <a:gd name="connsiteX45" fmla="*/ 571751 w 1170491"/>
                <a:gd name="connsiteY45" fmla="*/ 1552195 h 1745705"/>
                <a:gd name="connsiteX46" fmla="*/ 568513 w 1170491"/>
                <a:gd name="connsiteY46" fmla="*/ 1544331 h 1745705"/>
                <a:gd name="connsiteX47" fmla="*/ 692296 w 1170491"/>
                <a:gd name="connsiteY47" fmla="*/ 1632143 h 1745705"/>
                <a:gd name="connsiteX48" fmla="*/ 533818 w 1170491"/>
                <a:gd name="connsiteY48" fmla="*/ 1745209 h 1745705"/>
                <a:gd name="connsiteX49" fmla="*/ 366380 w 1170491"/>
                <a:gd name="connsiteY49" fmla="*/ 1592106 h 1745705"/>
                <a:gd name="connsiteX50" fmla="*/ 250590 w 1170491"/>
                <a:gd name="connsiteY50" fmla="*/ 1443452 h 1745705"/>
                <a:gd name="connsiteX51" fmla="*/ 103455 w 1170491"/>
                <a:gd name="connsiteY51" fmla="*/ 1375108 h 1745705"/>
                <a:gd name="connsiteX52" fmla="*/ 92761 w 1170491"/>
                <a:gd name="connsiteY52" fmla="*/ 1167795 h 1745705"/>
                <a:gd name="connsiteX53" fmla="*/ 305242 w 1170491"/>
                <a:gd name="connsiteY53" fmla="*/ 1125156 h 1745705"/>
                <a:gd name="connsiteX54" fmla="*/ 524987 w 1170491"/>
                <a:gd name="connsiteY54" fmla="*/ 1034051 h 1745705"/>
                <a:gd name="connsiteX55" fmla="*/ 522898 w 1170491"/>
                <a:gd name="connsiteY55" fmla="*/ 1041153 h 1745705"/>
                <a:gd name="connsiteX56" fmla="*/ 326339 w 1170491"/>
                <a:gd name="connsiteY56" fmla="*/ 1128897 h 1745705"/>
                <a:gd name="connsiteX57" fmla="*/ 187801 w 1170491"/>
                <a:gd name="connsiteY57" fmla="*/ 1014840 h 1745705"/>
                <a:gd name="connsiteX58" fmla="*/ 181967 w 1170491"/>
                <a:gd name="connsiteY58" fmla="*/ 1012696 h 1745705"/>
                <a:gd name="connsiteX59" fmla="*/ 305288 w 1170491"/>
                <a:gd name="connsiteY59" fmla="*/ 1123484 h 1745705"/>
                <a:gd name="connsiteX60" fmla="*/ 70961 w 1170491"/>
                <a:gd name="connsiteY60" fmla="*/ 1161909 h 1745705"/>
                <a:gd name="connsiteX61" fmla="*/ 56055 w 1170491"/>
                <a:gd name="connsiteY61" fmla="*/ 1153032 h 1745705"/>
                <a:gd name="connsiteX62" fmla="*/ 44214 w 1170491"/>
                <a:gd name="connsiteY62" fmla="*/ 911953 h 1745705"/>
                <a:gd name="connsiteX63" fmla="*/ 84073 w 1170491"/>
                <a:gd name="connsiteY63" fmla="*/ 882569 h 1745705"/>
                <a:gd name="connsiteX64" fmla="*/ 76811 w 1170491"/>
                <a:gd name="connsiteY64" fmla="*/ 875989 h 1745705"/>
                <a:gd name="connsiteX65" fmla="*/ 80179 w 1170491"/>
                <a:gd name="connsiteY65" fmla="*/ 872273 h 1745705"/>
                <a:gd name="connsiteX66" fmla="*/ 82340 w 1170491"/>
                <a:gd name="connsiteY66" fmla="*/ 666836 h 1745705"/>
                <a:gd name="connsiteX67" fmla="*/ 121082 w 1170491"/>
                <a:gd name="connsiteY67" fmla="*/ 638275 h 1745705"/>
                <a:gd name="connsiteX68" fmla="*/ 143619 w 1170491"/>
                <a:gd name="connsiteY68" fmla="*/ 394472 h 1745705"/>
                <a:gd name="connsiteX69" fmla="*/ 326831 w 1170491"/>
                <a:gd name="connsiteY69" fmla="*/ 359290 h 1745705"/>
                <a:gd name="connsiteX70" fmla="*/ 321111 w 1170491"/>
                <a:gd name="connsiteY70" fmla="*/ 357014 h 1745705"/>
                <a:gd name="connsiteX71" fmla="*/ 141180 w 1170491"/>
                <a:gd name="connsiteY71" fmla="*/ 399723 h 1745705"/>
                <a:gd name="connsiteX72" fmla="*/ 106816 w 1170491"/>
                <a:gd name="connsiteY72" fmla="*/ 291518 h 1745705"/>
                <a:gd name="connsiteX73" fmla="*/ 326327 w 1170491"/>
                <a:gd name="connsiteY73" fmla="*/ 72008 h 1745705"/>
                <a:gd name="connsiteX74" fmla="*/ 394659 w 1170491"/>
                <a:gd name="connsiteY74" fmla="*/ 83948 h 1745705"/>
                <a:gd name="connsiteX75" fmla="*/ 533817 w 1170491"/>
                <a:gd name="connsiteY75" fmla="*/ 0 h 1745705"/>
                <a:gd name="connsiteX0" fmla="*/ 429221 w 1170491"/>
                <a:gd name="connsiteY0" fmla="*/ 671495 h 1745630"/>
                <a:gd name="connsiteX1" fmla="*/ 388917 w 1170491"/>
                <a:gd name="connsiteY1" fmla="*/ 672439 h 1745630"/>
                <a:gd name="connsiteX2" fmla="*/ 336101 w 1170491"/>
                <a:gd name="connsiteY2" fmla="*/ 687858 h 1745630"/>
                <a:gd name="connsiteX3" fmla="*/ 339124 w 1170491"/>
                <a:gd name="connsiteY3" fmla="*/ 690701 h 1745630"/>
                <a:gd name="connsiteX4" fmla="*/ 543349 w 1170491"/>
                <a:gd name="connsiteY4" fmla="*/ 726582 h 1745630"/>
                <a:gd name="connsiteX5" fmla="*/ 596580 w 1170491"/>
                <a:gd name="connsiteY5" fmla="*/ 916786 h 1745630"/>
                <a:gd name="connsiteX6" fmla="*/ 593243 w 1170491"/>
                <a:gd name="connsiteY6" fmla="*/ 915886 h 1745630"/>
                <a:gd name="connsiteX7" fmla="*/ 542821 w 1170491"/>
                <a:gd name="connsiteY7" fmla="*/ 727914 h 1745630"/>
                <a:gd name="connsiteX8" fmla="*/ 429221 w 1170491"/>
                <a:gd name="connsiteY8" fmla="*/ 671495 h 1745630"/>
                <a:gd name="connsiteX9" fmla="*/ 588421 w 1170491"/>
                <a:gd name="connsiteY9" fmla="*/ 580980 h 1745630"/>
                <a:gd name="connsiteX10" fmla="*/ 446738 w 1170491"/>
                <a:gd name="connsiteY10" fmla="*/ 649695 h 1745630"/>
                <a:gd name="connsiteX11" fmla="*/ 441944 w 1170491"/>
                <a:gd name="connsiteY11" fmla="*/ 651124 h 1745630"/>
                <a:gd name="connsiteX12" fmla="*/ 775453 w 1170491"/>
                <a:gd name="connsiteY12" fmla="*/ 739852 h 1745630"/>
                <a:gd name="connsiteX13" fmla="*/ 588421 w 1170491"/>
                <a:gd name="connsiteY13" fmla="*/ 580980 h 1745630"/>
                <a:gd name="connsiteX14" fmla="*/ 533817 w 1170491"/>
                <a:gd name="connsiteY14" fmla="*/ 0 h 1745630"/>
                <a:gd name="connsiteX15" fmla="*/ 703525 w 1170491"/>
                <a:gd name="connsiteY15" fmla="*/ 147127 h 1745630"/>
                <a:gd name="connsiteX16" fmla="*/ 562024 w 1170491"/>
                <a:gd name="connsiteY16" fmla="*/ 352718 h 1745630"/>
                <a:gd name="connsiteX17" fmla="*/ 701713 w 1170491"/>
                <a:gd name="connsiteY17" fmla="*/ 149764 h 1745630"/>
                <a:gd name="connsiteX18" fmla="*/ 920515 w 1170491"/>
                <a:gd name="connsiteY18" fmla="*/ 317877 h 1745630"/>
                <a:gd name="connsiteX19" fmla="*/ 908168 w 1170491"/>
                <a:gd name="connsiteY19" fmla="*/ 376059 h 1745630"/>
                <a:gd name="connsiteX20" fmla="*/ 1056877 w 1170491"/>
                <a:gd name="connsiteY20" fmla="*/ 525101 h 1745630"/>
                <a:gd name="connsiteX21" fmla="*/ 1047351 w 1170491"/>
                <a:gd name="connsiteY21" fmla="*/ 572282 h 1745630"/>
                <a:gd name="connsiteX22" fmla="*/ 1170491 w 1170491"/>
                <a:gd name="connsiteY22" fmla="*/ 756650 h 1745630"/>
                <a:gd name="connsiteX23" fmla="*/ 944987 w 1170491"/>
                <a:gd name="connsiteY23" fmla="*/ 936938 h 1745630"/>
                <a:gd name="connsiteX24" fmla="*/ 1106672 w 1170491"/>
                <a:gd name="connsiteY24" fmla="*/ 911837 h 1745630"/>
                <a:gd name="connsiteX25" fmla="*/ 1153258 w 1170491"/>
                <a:gd name="connsiteY25" fmla="*/ 1069421 h 1745630"/>
                <a:gd name="connsiteX26" fmla="*/ 981133 w 1170491"/>
                <a:gd name="connsiteY26" fmla="*/ 1223220 h 1745630"/>
                <a:gd name="connsiteX27" fmla="*/ 790456 w 1170491"/>
                <a:gd name="connsiteY27" fmla="*/ 1140927 h 1745630"/>
                <a:gd name="connsiteX28" fmla="*/ 826656 w 1170491"/>
                <a:gd name="connsiteY28" fmla="*/ 1096095 h 1745630"/>
                <a:gd name="connsiteX29" fmla="*/ 806195 w 1170491"/>
                <a:gd name="connsiteY29" fmla="*/ 964175 h 1745630"/>
                <a:gd name="connsiteX30" fmla="*/ 806699 w 1170491"/>
                <a:gd name="connsiteY30" fmla="*/ 963884 h 1745630"/>
                <a:gd name="connsiteX31" fmla="*/ 819468 w 1170491"/>
                <a:gd name="connsiteY31" fmla="*/ 1097129 h 1745630"/>
                <a:gd name="connsiteX32" fmla="*/ 697208 w 1170491"/>
                <a:gd name="connsiteY32" fmla="*/ 1159301 h 1745630"/>
                <a:gd name="connsiteX33" fmla="*/ 582802 w 1170491"/>
                <a:gd name="connsiteY33" fmla="*/ 1093170 h 1745630"/>
                <a:gd name="connsiteX34" fmla="*/ 582082 w 1170491"/>
                <a:gd name="connsiteY34" fmla="*/ 1090754 h 1745630"/>
                <a:gd name="connsiteX35" fmla="*/ 693051 w 1170491"/>
                <a:gd name="connsiteY35" fmla="*/ 1162221 h 1745630"/>
                <a:gd name="connsiteX36" fmla="*/ 787754 w 1170491"/>
                <a:gd name="connsiteY36" fmla="*/ 1135031 h 1745630"/>
                <a:gd name="connsiteX37" fmla="*/ 981519 w 1170491"/>
                <a:gd name="connsiteY37" fmla="*/ 1217010 h 1745630"/>
                <a:gd name="connsiteX38" fmla="*/ 1004488 w 1170491"/>
                <a:gd name="connsiteY38" fmla="*/ 1315531 h 1745630"/>
                <a:gd name="connsiteX39" fmla="*/ 920375 w 1170491"/>
                <a:gd name="connsiteY39" fmla="*/ 1473506 h 1745630"/>
                <a:gd name="connsiteX40" fmla="*/ 926974 w 1170491"/>
                <a:gd name="connsiteY40" fmla="*/ 1461368 h 1745630"/>
                <a:gd name="connsiteX41" fmla="*/ 766796 w 1170491"/>
                <a:gd name="connsiteY41" fmla="*/ 1371458 h 1745630"/>
                <a:gd name="connsiteX42" fmla="*/ 770306 w 1170491"/>
                <a:gd name="connsiteY42" fmla="*/ 1369309 h 1745630"/>
                <a:gd name="connsiteX43" fmla="*/ 925440 w 1170491"/>
                <a:gd name="connsiteY43" fmla="*/ 1465876 h 1745630"/>
                <a:gd name="connsiteX44" fmla="*/ 774838 w 1170491"/>
                <a:gd name="connsiteY44" fmla="*/ 1628054 h 1745630"/>
                <a:gd name="connsiteX45" fmla="*/ 571751 w 1170491"/>
                <a:gd name="connsiteY45" fmla="*/ 1552195 h 1745630"/>
                <a:gd name="connsiteX46" fmla="*/ 568513 w 1170491"/>
                <a:gd name="connsiteY46" fmla="*/ 1544331 h 1745630"/>
                <a:gd name="connsiteX47" fmla="*/ 692296 w 1170491"/>
                <a:gd name="connsiteY47" fmla="*/ 1632143 h 1745630"/>
                <a:gd name="connsiteX48" fmla="*/ 533818 w 1170491"/>
                <a:gd name="connsiteY48" fmla="*/ 1745209 h 1745630"/>
                <a:gd name="connsiteX49" fmla="*/ 366380 w 1170491"/>
                <a:gd name="connsiteY49" fmla="*/ 1592106 h 1745630"/>
                <a:gd name="connsiteX50" fmla="*/ 250590 w 1170491"/>
                <a:gd name="connsiteY50" fmla="*/ 1443452 h 1745630"/>
                <a:gd name="connsiteX51" fmla="*/ 103455 w 1170491"/>
                <a:gd name="connsiteY51" fmla="*/ 1375108 h 1745630"/>
                <a:gd name="connsiteX52" fmla="*/ 92761 w 1170491"/>
                <a:gd name="connsiteY52" fmla="*/ 1167795 h 1745630"/>
                <a:gd name="connsiteX53" fmla="*/ 305242 w 1170491"/>
                <a:gd name="connsiteY53" fmla="*/ 1125156 h 1745630"/>
                <a:gd name="connsiteX54" fmla="*/ 524987 w 1170491"/>
                <a:gd name="connsiteY54" fmla="*/ 1034051 h 1745630"/>
                <a:gd name="connsiteX55" fmla="*/ 522898 w 1170491"/>
                <a:gd name="connsiteY55" fmla="*/ 1041153 h 1745630"/>
                <a:gd name="connsiteX56" fmla="*/ 326339 w 1170491"/>
                <a:gd name="connsiteY56" fmla="*/ 1128897 h 1745630"/>
                <a:gd name="connsiteX57" fmla="*/ 187801 w 1170491"/>
                <a:gd name="connsiteY57" fmla="*/ 1014840 h 1745630"/>
                <a:gd name="connsiteX58" fmla="*/ 181967 w 1170491"/>
                <a:gd name="connsiteY58" fmla="*/ 1012696 h 1745630"/>
                <a:gd name="connsiteX59" fmla="*/ 305288 w 1170491"/>
                <a:gd name="connsiteY59" fmla="*/ 1123484 h 1745630"/>
                <a:gd name="connsiteX60" fmla="*/ 70961 w 1170491"/>
                <a:gd name="connsiteY60" fmla="*/ 1161909 h 1745630"/>
                <a:gd name="connsiteX61" fmla="*/ 56055 w 1170491"/>
                <a:gd name="connsiteY61" fmla="*/ 1153032 h 1745630"/>
                <a:gd name="connsiteX62" fmla="*/ 44214 w 1170491"/>
                <a:gd name="connsiteY62" fmla="*/ 911953 h 1745630"/>
                <a:gd name="connsiteX63" fmla="*/ 84073 w 1170491"/>
                <a:gd name="connsiteY63" fmla="*/ 882569 h 1745630"/>
                <a:gd name="connsiteX64" fmla="*/ 76811 w 1170491"/>
                <a:gd name="connsiteY64" fmla="*/ 875989 h 1745630"/>
                <a:gd name="connsiteX65" fmla="*/ 80179 w 1170491"/>
                <a:gd name="connsiteY65" fmla="*/ 872273 h 1745630"/>
                <a:gd name="connsiteX66" fmla="*/ 82340 w 1170491"/>
                <a:gd name="connsiteY66" fmla="*/ 666836 h 1745630"/>
                <a:gd name="connsiteX67" fmla="*/ 121082 w 1170491"/>
                <a:gd name="connsiteY67" fmla="*/ 638275 h 1745630"/>
                <a:gd name="connsiteX68" fmla="*/ 143619 w 1170491"/>
                <a:gd name="connsiteY68" fmla="*/ 394472 h 1745630"/>
                <a:gd name="connsiteX69" fmla="*/ 326831 w 1170491"/>
                <a:gd name="connsiteY69" fmla="*/ 359290 h 1745630"/>
                <a:gd name="connsiteX70" fmla="*/ 321111 w 1170491"/>
                <a:gd name="connsiteY70" fmla="*/ 357014 h 1745630"/>
                <a:gd name="connsiteX71" fmla="*/ 141180 w 1170491"/>
                <a:gd name="connsiteY71" fmla="*/ 399723 h 1745630"/>
                <a:gd name="connsiteX72" fmla="*/ 106816 w 1170491"/>
                <a:gd name="connsiteY72" fmla="*/ 291518 h 1745630"/>
                <a:gd name="connsiteX73" fmla="*/ 326327 w 1170491"/>
                <a:gd name="connsiteY73" fmla="*/ 72008 h 1745630"/>
                <a:gd name="connsiteX74" fmla="*/ 394659 w 1170491"/>
                <a:gd name="connsiteY74" fmla="*/ 83948 h 1745630"/>
                <a:gd name="connsiteX75" fmla="*/ 533817 w 1170491"/>
                <a:gd name="connsiteY75" fmla="*/ 0 h 1745630"/>
                <a:gd name="connsiteX0" fmla="*/ 429221 w 1170491"/>
                <a:gd name="connsiteY0" fmla="*/ 671495 h 1745449"/>
                <a:gd name="connsiteX1" fmla="*/ 388917 w 1170491"/>
                <a:gd name="connsiteY1" fmla="*/ 672439 h 1745449"/>
                <a:gd name="connsiteX2" fmla="*/ 336101 w 1170491"/>
                <a:gd name="connsiteY2" fmla="*/ 687858 h 1745449"/>
                <a:gd name="connsiteX3" fmla="*/ 339124 w 1170491"/>
                <a:gd name="connsiteY3" fmla="*/ 690701 h 1745449"/>
                <a:gd name="connsiteX4" fmla="*/ 543349 w 1170491"/>
                <a:gd name="connsiteY4" fmla="*/ 726582 h 1745449"/>
                <a:gd name="connsiteX5" fmla="*/ 596580 w 1170491"/>
                <a:gd name="connsiteY5" fmla="*/ 916786 h 1745449"/>
                <a:gd name="connsiteX6" fmla="*/ 593243 w 1170491"/>
                <a:gd name="connsiteY6" fmla="*/ 915886 h 1745449"/>
                <a:gd name="connsiteX7" fmla="*/ 542821 w 1170491"/>
                <a:gd name="connsiteY7" fmla="*/ 727914 h 1745449"/>
                <a:gd name="connsiteX8" fmla="*/ 429221 w 1170491"/>
                <a:gd name="connsiteY8" fmla="*/ 671495 h 1745449"/>
                <a:gd name="connsiteX9" fmla="*/ 588421 w 1170491"/>
                <a:gd name="connsiteY9" fmla="*/ 580980 h 1745449"/>
                <a:gd name="connsiteX10" fmla="*/ 446738 w 1170491"/>
                <a:gd name="connsiteY10" fmla="*/ 649695 h 1745449"/>
                <a:gd name="connsiteX11" fmla="*/ 441944 w 1170491"/>
                <a:gd name="connsiteY11" fmla="*/ 651124 h 1745449"/>
                <a:gd name="connsiteX12" fmla="*/ 775453 w 1170491"/>
                <a:gd name="connsiteY12" fmla="*/ 739852 h 1745449"/>
                <a:gd name="connsiteX13" fmla="*/ 588421 w 1170491"/>
                <a:gd name="connsiteY13" fmla="*/ 580980 h 1745449"/>
                <a:gd name="connsiteX14" fmla="*/ 533817 w 1170491"/>
                <a:gd name="connsiteY14" fmla="*/ 0 h 1745449"/>
                <a:gd name="connsiteX15" fmla="*/ 703525 w 1170491"/>
                <a:gd name="connsiteY15" fmla="*/ 147127 h 1745449"/>
                <a:gd name="connsiteX16" fmla="*/ 562024 w 1170491"/>
                <a:gd name="connsiteY16" fmla="*/ 352718 h 1745449"/>
                <a:gd name="connsiteX17" fmla="*/ 701713 w 1170491"/>
                <a:gd name="connsiteY17" fmla="*/ 149764 h 1745449"/>
                <a:gd name="connsiteX18" fmla="*/ 920515 w 1170491"/>
                <a:gd name="connsiteY18" fmla="*/ 317877 h 1745449"/>
                <a:gd name="connsiteX19" fmla="*/ 908168 w 1170491"/>
                <a:gd name="connsiteY19" fmla="*/ 376059 h 1745449"/>
                <a:gd name="connsiteX20" fmla="*/ 1056877 w 1170491"/>
                <a:gd name="connsiteY20" fmla="*/ 525101 h 1745449"/>
                <a:gd name="connsiteX21" fmla="*/ 1047351 w 1170491"/>
                <a:gd name="connsiteY21" fmla="*/ 572282 h 1745449"/>
                <a:gd name="connsiteX22" fmla="*/ 1170491 w 1170491"/>
                <a:gd name="connsiteY22" fmla="*/ 756650 h 1745449"/>
                <a:gd name="connsiteX23" fmla="*/ 944987 w 1170491"/>
                <a:gd name="connsiteY23" fmla="*/ 936938 h 1745449"/>
                <a:gd name="connsiteX24" fmla="*/ 1106672 w 1170491"/>
                <a:gd name="connsiteY24" fmla="*/ 911837 h 1745449"/>
                <a:gd name="connsiteX25" fmla="*/ 1153258 w 1170491"/>
                <a:gd name="connsiteY25" fmla="*/ 1069421 h 1745449"/>
                <a:gd name="connsiteX26" fmla="*/ 981133 w 1170491"/>
                <a:gd name="connsiteY26" fmla="*/ 1223220 h 1745449"/>
                <a:gd name="connsiteX27" fmla="*/ 790456 w 1170491"/>
                <a:gd name="connsiteY27" fmla="*/ 1140927 h 1745449"/>
                <a:gd name="connsiteX28" fmla="*/ 826656 w 1170491"/>
                <a:gd name="connsiteY28" fmla="*/ 1096095 h 1745449"/>
                <a:gd name="connsiteX29" fmla="*/ 806195 w 1170491"/>
                <a:gd name="connsiteY29" fmla="*/ 964175 h 1745449"/>
                <a:gd name="connsiteX30" fmla="*/ 806699 w 1170491"/>
                <a:gd name="connsiteY30" fmla="*/ 963884 h 1745449"/>
                <a:gd name="connsiteX31" fmla="*/ 819468 w 1170491"/>
                <a:gd name="connsiteY31" fmla="*/ 1097129 h 1745449"/>
                <a:gd name="connsiteX32" fmla="*/ 697208 w 1170491"/>
                <a:gd name="connsiteY32" fmla="*/ 1159301 h 1745449"/>
                <a:gd name="connsiteX33" fmla="*/ 582802 w 1170491"/>
                <a:gd name="connsiteY33" fmla="*/ 1093170 h 1745449"/>
                <a:gd name="connsiteX34" fmla="*/ 582082 w 1170491"/>
                <a:gd name="connsiteY34" fmla="*/ 1090754 h 1745449"/>
                <a:gd name="connsiteX35" fmla="*/ 693051 w 1170491"/>
                <a:gd name="connsiteY35" fmla="*/ 1162221 h 1745449"/>
                <a:gd name="connsiteX36" fmla="*/ 787754 w 1170491"/>
                <a:gd name="connsiteY36" fmla="*/ 1135031 h 1745449"/>
                <a:gd name="connsiteX37" fmla="*/ 981519 w 1170491"/>
                <a:gd name="connsiteY37" fmla="*/ 1217010 h 1745449"/>
                <a:gd name="connsiteX38" fmla="*/ 1004488 w 1170491"/>
                <a:gd name="connsiteY38" fmla="*/ 1315531 h 1745449"/>
                <a:gd name="connsiteX39" fmla="*/ 920375 w 1170491"/>
                <a:gd name="connsiteY39" fmla="*/ 1473506 h 1745449"/>
                <a:gd name="connsiteX40" fmla="*/ 926974 w 1170491"/>
                <a:gd name="connsiteY40" fmla="*/ 1461368 h 1745449"/>
                <a:gd name="connsiteX41" fmla="*/ 766796 w 1170491"/>
                <a:gd name="connsiteY41" fmla="*/ 1371458 h 1745449"/>
                <a:gd name="connsiteX42" fmla="*/ 770306 w 1170491"/>
                <a:gd name="connsiteY42" fmla="*/ 1369309 h 1745449"/>
                <a:gd name="connsiteX43" fmla="*/ 925440 w 1170491"/>
                <a:gd name="connsiteY43" fmla="*/ 1465876 h 1745449"/>
                <a:gd name="connsiteX44" fmla="*/ 774838 w 1170491"/>
                <a:gd name="connsiteY44" fmla="*/ 1628054 h 1745449"/>
                <a:gd name="connsiteX45" fmla="*/ 571751 w 1170491"/>
                <a:gd name="connsiteY45" fmla="*/ 1552195 h 1745449"/>
                <a:gd name="connsiteX46" fmla="*/ 568513 w 1170491"/>
                <a:gd name="connsiteY46" fmla="*/ 1544331 h 1745449"/>
                <a:gd name="connsiteX47" fmla="*/ 692296 w 1170491"/>
                <a:gd name="connsiteY47" fmla="*/ 1632143 h 1745449"/>
                <a:gd name="connsiteX48" fmla="*/ 533818 w 1170491"/>
                <a:gd name="connsiteY48" fmla="*/ 1745209 h 1745449"/>
                <a:gd name="connsiteX49" fmla="*/ 366380 w 1170491"/>
                <a:gd name="connsiteY49" fmla="*/ 1592106 h 1745449"/>
                <a:gd name="connsiteX50" fmla="*/ 250590 w 1170491"/>
                <a:gd name="connsiteY50" fmla="*/ 1443452 h 1745449"/>
                <a:gd name="connsiteX51" fmla="*/ 103455 w 1170491"/>
                <a:gd name="connsiteY51" fmla="*/ 1375108 h 1745449"/>
                <a:gd name="connsiteX52" fmla="*/ 92761 w 1170491"/>
                <a:gd name="connsiteY52" fmla="*/ 1167795 h 1745449"/>
                <a:gd name="connsiteX53" fmla="*/ 305242 w 1170491"/>
                <a:gd name="connsiteY53" fmla="*/ 1125156 h 1745449"/>
                <a:gd name="connsiteX54" fmla="*/ 524987 w 1170491"/>
                <a:gd name="connsiteY54" fmla="*/ 1034051 h 1745449"/>
                <a:gd name="connsiteX55" fmla="*/ 522898 w 1170491"/>
                <a:gd name="connsiteY55" fmla="*/ 1041153 h 1745449"/>
                <a:gd name="connsiteX56" fmla="*/ 326339 w 1170491"/>
                <a:gd name="connsiteY56" fmla="*/ 1128897 h 1745449"/>
                <a:gd name="connsiteX57" fmla="*/ 187801 w 1170491"/>
                <a:gd name="connsiteY57" fmla="*/ 1014840 h 1745449"/>
                <a:gd name="connsiteX58" fmla="*/ 181967 w 1170491"/>
                <a:gd name="connsiteY58" fmla="*/ 1012696 h 1745449"/>
                <a:gd name="connsiteX59" fmla="*/ 305288 w 1170491"/>
                <a:gd name="connsiteY59" fmla="*/ 1123484 h 1745449"/>
                <a:gd name="connsiteX60" fmla="*/ 70961 w 1170491"/>
                <a:gd name="connsiteY60" fmla="*/ 1161909 h 1745449"/>
                <a:gd name="connsiteX61" fmla="*/ 56055 w 1170491"/>
                <a:gd name="connsiteY61" fmla="*/ 1153032 h 1745449"/>
                <a:gd name="connsiteX62" fmla="*/ 44214 w 1170491"/>
                <a:gd name="connsiteY62" fmla="*/ 911953 h 1745449"/>
                <a:gd name="connsiteX63" fmla="*/ 84073 w 1170491"/>
                <a:gd name="connsiteY63" fmla="*/ 882569 h 1745449"/>
                <a:gd name="connsiteX64" fmla="*/ 76811 w 1170491"/>
                <a:gd name="connsiteY64" fmla="*/ 875989 h 1745449"/>
                <a:gd name="connsiteX65" fmla="*/ 80179 w 1170491"/>
                <a:gd name="connsiteY65" fmla="*/ 872273 h 1745449"/>
                <a:gd name="connsiteX66" fmla="*/ 82340 w 1170491"/>
                <a:gd name="connsiteY66" fmla="*/ 666836 h 1745449"/>
                <a:gd name="connsiteX67" fmla="*/ 121082 w 1170491"/>
                <a:gd name="connsiteY67" fmla="*/ 638275 h 1745449"/>
                <a:gd name="connsiteX68" fmla="*/ 143619 w 1170491"/>
                <a:gd name="connsiteY68" fmla="*/ 394472 h 1745449"/>
                <a:gd name="connsiteX69" fmla="*/ 326831 w 1170491"/>
                <a:gd name="connsiteY69" fmla="*/ 359290 h 1745449"/>
                <a:gd name="connsiteX70" fmla="*/ 321111 w 1170491"/>
                <a:gd name="connsiteY70" fmla="*/ 357014 h 1745449"/>
                <a:gd name="connsiteX71" fmla="*/ 141180 w 1170491"/>
                <a:gd name="connsiteY71" fmla="*/ 399723 h 1745449"/>
                <a:gd name="connsiteX72" fmla="*/ 106816 w 1170491"/>
                <a:gd name="connsiteY72" fmla="*/ 291518 h 1745449"/>
                <a:gd name="connsiteX73" fmla="*/ 326327 w 1170491"/>
                <a:gd name="connsiteY73" fmla="*/ 72008 h 1745449"/>
                <a:gd name="connsiteX74" fmla="*/ 394659 w 1170491"/>
                <a:gd name="connsiteY74" fmla="*/ 83948 h 1745449"/>
                <a:gd name="connsiteX75" fmla="*/ 533817 w 1170491"/>
                <a:gd name="connsiteY75" fmla="*/ 0 h 1745449"/>
                <a:gd name="connsiteX0" fmla="*/ 420722 w 1161992"/>
                <a:gd name="connsiteY0" fmla="*/ 671495 h 1745449"/>
                <a:gd name="connsiteX1" fmla="*/ 380418 w 1161992"/>
                <a:gd name="connsiteY1" fmla="*/ 672439 h 1745449"/>
                <a:gd name="connsiteX2" fmla="*/ 327602 w 1161992"/>
                <a:gd name="connsiteY2" fmla="*/ 687858 h 1745449"/>
                <a:gd name="connsiteX3" fmla="*/ 330625 w 1161992"/>
                <a:gd name="connsiteY3" fmla="*/ 690701 h 1745449"/>
                <a:gd name="connsiteX4" fmla="*/ 534850 w 1161992"/>
                <a:gd name="connsiteY4" fmla="*/ 726582 h 1745449"/>
                <a:gd name="connsiteX5" fmla="*/ 588081 w 1161992"/>
                <a:gd name="connsiteY5" fmla="*/ 916786 h 1745449"/>
                <a:gd name="connsiteX6" fmla="*/ 584744 w 1161992"/>
                <a:gd name="connsiteY6" fmla="*/ 915886 h 1745449"/>
                <a:gd name="connsiteX7" fmla="*/ 534322 w 1161992"/>
                <a:gd name="connsiteY7" fmla="*/ 727914 h 1745449"/>
                <a:gd name="connsiteX8" fmla="*/ 420722 w 1161992"/>
                <a:gd name="connsiteY8" fmla="*/ 671495 h 1745449"/>
                <a:gd name="connsiteX9" fmla="*/ 579922 w 1161992"/>
                <a:gd name="connsiteY9" fmla="*/ 580980 h 1745449"/>
                <a:gd name="connsiteX10" fmla="*/ 438239 w 1161992"/>
                <a:gd name="connsiteY10" fmla="*/ 649695 h 1745449"/>
                <a:gd name="connsiteX11" fmla="*/ 433445 w 1161992"/>
                <a:gd name="connsiteY11" fmla="*/ 651124 h 1745449"/>
                <a:gd name="connsiteX12" fmla="*/ 766954 w 1161992"/>
                <a:gd name="connsiteY12" fmla="*/ 739852 h 1745449"/>
                <a:gd name="connsiteX13" fmla="*/ 579922 w 1161992"/>
                <a:gd name="connsiteY13" fmla="*/ 580980 h 1745449"/>
                <a:gd name="connsiteX14" fmla="*/ 525318 w 1161992"/>
                <a:gd name="connsiteY14" fmla="*/ 0 h 1745449"/>
                <a:gd name="connsiteX15" fmla="*/ 695026 w 1161992"/>
                <a:gd name="connsiteY15" fmla="*/ 147127 h 1745449"/>
                <a:gd name="connsiteX16" fmla="*/ 553525 w 1161992"/>
                <a:gd name="connsiteY16" fmla="*/ 352718 h 1745449"/>
                <a:gd name="connsiteX17" fmla="*/ 693214 w 1161992"/>
                <a:gd name="connsiteY17" fmla="*/ 149764 h 1745449"/>
                <a:gd name="connsiteX18" fmla="*/ 912016 w 1161992"/>
                <a:gd name="connsiteY18" fmla="*/ 317877 h 1745449"/>
                <a:gd name="connsiteX19" fmla="*/ 899669 w 1161992"/>
                <a:gd name="connsiteY19" fmla="*/ 376059 h 1745449"/>
                <a:gd name="connsiteX20" fmla="*/ 1048378 w 1161992"/>
                <a:gd name="connsiteY20" fmla="*/ 525101 h 1745449"/>
                <a:gd name="connsiteX21" fmla="*/ 1038852 w 1161992"/>
                <a:gd name="connsiteY21" fmla="*/ 572282 h 1745449"/>
                <a:gd name="connsiteX22" fmla="*/ 1161992 w 1161992"/>
                <a:gd name="connsiteY22" fmla="*/ 756650 h 1745449"/>
                <a:gd name="connsiteX23" fmla="*/ 936488 w 1161992"/>
                <a:gd name="connsiteY23" fmla="*/ 936938 h 1745449"/>
                <a:gd name="connsiteX24" fmla="*/ 1098173 w 1161992"/>
                <a:gd name="connsiteY24" fmla="*/ 911837 h 1745449"/>
                <a:gd name="connsiteX25" fmla="*/ 1144759 w 1161992"/>
                <a:gd name="connsiteY25" fmla="*/ 1069421 h 1745449"/>
                <a:gd name="connsiteX26" fmla="*/ 972634 w 1161992"/>
                <a:gd name="connsiteY26" fmla="*/ 1223220 h 1745449"/>
                <a:gd name="connsiteX27" fmla="*/ 781957 w 1161992"/>
                <a:gd name="connsiteY27" fmla="*/ 1140927 h 1745449"/>
                <a:gd name="connsiteX28" fmla="*/ 818157 w 1161992"/>
                <a:gd name="connsiteY28" fmla="*/ 1096095 h 1745449"/>
                <a:gd name="connsiteX29" fmla="*/ 797696 w 1161992"/>
                <a:gd name="connsiteY29" fmla="*/ 964175 h 1745449"/>
                <a:gd name="connsiteX30" fmla="*/ 798200 w 1161992"/>
                <a:gd name="connsiteY30" fmla="*/ 963884 h 1745449"/>
                <a:gd name="connsiteX31" fmla="*/ 810969 w 1161992"/>
                <a:gd name="connsiteY31" fmla="*/ 1097129 h 1745449"/>
                <a:gd name="connsiteX32" fmla="*/ 688709 w 1161992"/>
                <a:gd name="connsiteY32" fmla="*/ 1159301 h 1745449"/>
                <a:gd name="connsiteX33" fmla="*/ 574303 w 1161992"/>
                <a:gd name="connsiteY33" fmla="*/ 1093170 h 1745449"/>
                <a:gd name="connsiteX34" fmla="*/ 573583 w 1161992"/>
                <a:gd name="connsiteY34" fmla="*/ 1090754 h 1745449"/>
                <a:gd name="connsiteX35" fmla="*/ 684552 w 1161992"/>
                <a:gd name="connsiteY35" fmla="*/ 1162221 h 1745449"/>
                <a:gd name="connsiteX36" fmla="*/ 779255 w 1161992"/>
                <a:gd name="connsiteY36" fmla="*/ 1135031 h 1745449"/>
                <a:gd name="connsiteX37" fmla="*/ 973020 w 1161992"/>
                <a:gd name="connsiteY37" fmla="*/ 1217010 h 1745449"/>
                <a:gd name="connsiteX38" fmla="*/ 995989 w 1161992"/>
                <a:gd name="connsiteY38" fmla="*/ 1315531 h 1745449"/>
                <a:gd name="connsiteX39" fmla="*/ 911876 w 1161992"/>
                <a:gd name="connsiteY39" fmla="*/ 1473506 h 1745449"/>
                <a:gd name="connsiteX40" fmla="*/ 918475 w 1161992"/>
                <a:gd name="connsiteY40" fmla="*/ 1461368 h 1745449"/>
                <a:gd name="connsiteX41" fmla="*/ 758297 w 1161992"/>
                <a:gd name="connsiteY41" fmla="*/ 1371458 h 1745449"/>
                <a:gd name="connsiteX42" fmla="*/ 761807 w 1161992"/>
                <a:gd name="connsiteY42" fmla="*/ 1369309 h 1745449"/>
                <a:gd name="connsiteX43" fmla="*/ 916941 w 1161992"/>
                <a:gd name="connsiteY43" fmla="*/ 1465876 h 1745449"/>
                <a:gd name="connsiteX44" fmla="*/ 766339 w 1161992"/>
                <a:gd name="connsiteY44" fmla="*/ 1628054 h 1745449"/>
                <a:gd name="connsiteX45" fmla="*/ 563252 w 1161992"/>
                <a:gd name="connsiteY45" fmla="*/ 1552195 h 1745449"/>
                <a:gd name="connsiteX46" fmla="*/ 560014 w 1161992"/>
                <a:gd name="connsiteY46" fmla="*/ 1544331 h 1745449"/>
                <a:gd name="connsiteX47" fmla="*/ 683797 w 1161992"/>
                <a:gd name="connsiteY47" fmla="*/ 1632143 h 1745449"/>
                <a:gd name="connsiteX48" fmla="*/ 525319 w 1161992"/>
                <a:gd name="connsiteY48" fmla="*/ 1745209 h 1745449"/>
                <a:gd name="connsiteX49" fmla="*/ 357881 w 1161992"/>
                <a:gd name="connsiteY49" fmla="*/ 1592106 h 1745449"/>
                <a:gd name="connsiteX50" fmla="*/ 242091 w 1161992"/>
                <a:gd name="connsiteY50" fmla="*/ 1443452 h 1745449"/>
                <a:gd name="connsiteX51" fmla="*/ 94956 w 1161992"/>
                <a:gd name="connsiteY51" fmla="*/ 1375108 h 1745449"/>
                <a:gd name="connsiteX52" fmla="*/ 84262 w 1161992"/>
                <a:gd name="connsiteY52" fmla="*/ 1167795 h 1745449"/>
                <a:gd name="connsiteX53" fmla="*/ 296743 w 1161992"/>
                <a:gd name="connsiteY53" fmla="*/ 1125156 h 1745449"/>
                <a:gd name="connsiteX54" fmla="*/ 516488 w 1161992"/>
                <a:gd name="connsiteY54" fmla="*/ 1034051 h 1745449"/>
                <a:gd name="connsiteX55" fmla="*/ 514399 w 1161992"/>
                <a:gd name="connsiteY55" fmla="*/ 1041153 h 1745449"/>
                <a:gd name="connsiteX56" fmla="*/ 317840 w 1161992"/>
                <a:gd name="connsiteY56" fmla="*/ 1128897 h 1745449"/>
                <a:gd name="connsiteX57" fmla="*/ 179302 w 1161992"/>
                <a:gd name="connsiteY57" fmla="*/ 1014840 h 1745449"/>
                <a:gd name="connsiteX58" fmla="*/ 173468 w 1161992"/>
                <a:gd name="connsiteY58" fmla="*/ 1012696 h 1745449"/>
                <a:gd name="connsiteX59" fmla="*/ 296789 w 1161992"/>
                <a:gd name="connsiteY59" fmla="*/ 1123484 h 1745449"/>
                <a:gd name="connsiteX60" fmla="*/ 47556 w 1161992"/>
                <a:gd name="connsiteY60" fmla="*/ 1153032 h 1745449"/>
                <a:gd name="connsiteX61" fmla="*/ 35715 w 1161992"/>
                <a:gd name="connsiteY61" fmla="*/ 911953 h 1745449"/>
                <a:gd name="connsiteX62" fmla="*/ 75574 w 1161992"/>
                <a:gd name="connsiteY62" fmla="*/ 882569 h 1745449"/>
                <a:gd name="connsiteX63" fmla="*/ 68312 w 1161992"/>
                <a:gd name="connsiteY63" fmla="*/ 875989 h 1745449"/>
                <a:gd name="connsiteX64" fmla="*/ 71680 w 1161992"/>
                <a:gd name="connsiteY64" fmla="*/ 872273 h 1745449"/>
                <a:gd name="connsiteX65" fmla="*/ 73841 w 1161992"/>
                <a:gd name="connsiteY65" fmla="*/ 666836 h 1745449"/>
                <a:gd name="connsiteX66" fmla="*/ 112583 w 1161992"/>
                <a:gd name="connsiteY66" fmla="*/ 638275 h 1745449"/>
                <a:gd name="connsiteX67" fmla="*/ 135120 w 1161992"/>
                <a:gd name="connsiteY67" fmla="*/ 394472 h 1745449"/>
                <a:gd name="connsiteX68" fmla="*/ 318332 w 1161992"/>
                <a:gd name="connsiteY68" fmla="*/ 359290 h 1745449"/>
                <a:gd name="connsiteX69" fmla="*/ 312612 w 1161992"/>
                <a:gd name="connsiteY69" fmla="*/ 357014 h 1745449"/>
                <a:gd name="connsiteX70" fmla="*/ 132681 w 1161992"/>
                <a:gd name="connsiteY70" fmla="*/ 399723 h 1745449"/>
                <a:gd name="connsiteX71" fmla="*/ 98317 w 1161992"/>
                <a:gd name="connsiteY71" fmla="*/ 291518 h 1745449"/>
                <a:gd name="connsiteX72" fmla="*/ 317828 w 1161992"/>
                <a:gd name="connsiteY72" fmla="*/ 72008 h 1745449"/>
                <a:gd name="connsiteX73" fmla="*/ 386160 w 1161992"/>
                <a:gd name="connsiteY73" fmla="*/ 83948 h 1745449"/>
                <a:gd name="connsiteX74" fmla="*/ 525318 w 1161992"/>
                <a:gd name="connsiteY74" fmla="*/ 0 h 1745449"/>
                <a:gd name="connsiteX0" fmla="*/ 420722 w 1161992"/>
                <a:gd name="connsiteY0" fmla="*/ 671495 h 1745449"/>
                <a:gd name="connsiteX1" fmla="*/ 380418 w 1161992"/>
                <a:gd name="connsiteY1" fmla="*/ 672439 h 1745449"/>
                <a:gd name="connsiteX2" fmla="*/ 327602 w 1161992"/>
                <a:gd name="connsiteY2" fmla="*/ 687858 h 1745449"/>
                <a:gd name="connsiteX3" fmla="*/ 330625 w 1161992"/>
                <a:gd name="connsiteY3" fmla="*/ 690701 h 1745449"/>
                <a:gd name="connsiteX4" fmla="*/ 534850 w 1161992"/>
                <a:gd name="connsiteY4" fmla="*/ 726582 h 1745449"/>
                <a:gd name="connsiteX5" fmla="*/ 588081 w 1161992"/>
                <a:gd name="connsiteY5" fmla="*/ 916786 h 1745449"/>
                <a:gd name="connsiteX6" fmla="*/ 584744 w 1161992"/>
                <a:gd name="connsiteY6" fmla="*/ 915886 h 1745449"/>
                <a:gd name="connsiteX7" fmla="*/ 534322 w 1161992"/>
                <a:gd name="connsiteY7" fmla="*/ 727914 h 1745449"/>
                <a:gd name="connsiteX8" fmla="*/ 420722 w 1161992"/>
                <a:gd name="connsiteY8" fmla="*/ 671495 h 1745449"/>
                <a:gd name="connsiteX9" fmla="*/ 579922 w 1161992"/>
                <a:gd name="connsiteY9" fmla="*/ 580980 h 1745449"/>
                <a:gd name="connsiteX10" fmla="*/ 438239 w 1161992"/>
                <a:gd name="connsiteY10" fmla="*/ 649695 h 1745449"/>
                <a:gd name="connsiteX11" fmla="*/ 433445 w 1161992"/>
                <a:gd name="connsiteY11" fmla="*/ 651124 h 1745449"/>
                <a:gd name="connsiteX12" fmla="*/ 766954 w 1161992"/>
                <a:gd name="connsiteY12" fmla="*/ 739852 h 1745449"/>
                <a:gd name="connsiteX13" fmla="*/ 579922 w 1161992"/>
                <a:gd name="connsiteY13" fmla="*/ 580980 h 1745449"/>
                <a:gd name="connsiteX14" fmla="*/ 525318 w 1161992"/>
                <a:gd name="connsiteY14" fmla="*/ 0 h 1745449"/>
                <a:gd name="connsiteX15" fmla="*/ 695026 w 1161992"/>
                <a:gd name="connsiteY15" fmla="*/ 147127 h 1745449"/>
                <a:gd name="connsiteX16" fmla="*/ 553525 w 1161992"/>
                <a:gd name="connsiteY16" fmla="*/ 352718 h 1745449"/>
                <a:gd name="connsiteX17" fmla="*/ 693214 w 1161992"/>
                <a:gd name="connsiteY17" fmla="*/ 149764 h 1745449"/>
                <a:gd name="connsiteX18" fmla="*/ 912016 w 1161992"/>
                <a:gd name="connsiteY18" fmla="*/ 317877 h 1745449"/>
                <a:gd name="connsiteX19" fmla="*/ 899669 w 1161992"/>
                <a:gd name="connsiteY19" fmla="*/ 376059 h 1745449"/>
                <a:gd name="connsiteX20" fmla="*/ 1048378 w 1161992"/>
                <a:gd name="connsiteY20" fmla="*/ 525101 h 1745449"/>
                <a:gd name="connsiteX21" fmla="*/ 1038852 w 1161992"/>
                <a:gd name="connsiteY21" fmla="*/ 572282 h 1745449"/>
                <a:gd name="connsiteX22" fmla="*/ 1161992 w 1161992"/>
                <a:gd name="connsiteY22" fmla="*/ 756650 h 1745449"/>
                <a:gd name="connsiteX23" fmla="*/ 936488 w 1161992"/>
                <a:gd name="connsiteY23" fmla="*/ 936938 h 1745449"/>
                <a:gd name="connsiteX24" fmla="*/ 1098173 w 1161992"/>
                <a:gd name="connsiteY24" fmla="*/ 911837 h 1745449"/>
                <a:gd name="connsiteX25" fmla="*/ 1144759 w 1161992"/>
                <a:gd name="connsiteY25" fmla="*/ 1069421 h 1745449"/>
                <a:gd name="connsiteX26" fmla="*/ 972634 w 1161992"/>
                <a:gd name="connsiteY26" fmla="*/ 1223220 h 1745449"/>
                <a:gd name="connsiteX27" fmla="*/ 781957 w 1161992"/>
                <a:gd name="connsiteY27" fmla="*/ 1140927 h 1745449"/>
                <a:gd name="connsiteX28" fmla="*/ 818157 w 1161992"/>
                <a:gd name="connsiteY28" fmla="*/ 1096095 h 1745449"/>
                <a:gd name="connsiteX29" fmla="*/ 797696 w 1161992"/>
                <a:gd name="connsiteY29" fmla="*/ 964175 h 1745449"/>
                <a:gd name="connsiteX30" fmla="*/ 798200 w 1161992"/>
                <a:gd name="connsiteY30" fmla="*/ 963884 h 1745449"/>
                <a:gd name="connsiteX31" fmla="*/ 810969 w 1161992"/>
                <a:gd name="connsiteY31" fmla="*/ 1097129 h 1745449"/>
                <a:gd name="connsiteX32" fmla="*/ 688709 w 1161992"/>
                <a:gd name="connsiteY32" fmla="*/ 1159301 h 1745449"/>
                <a:gd name="connsiteX33" fmla="*/ 574303 w 1161992"/>
                <a:gd name="connsiteY33" fmla="*/ 1093170 h 1745449"/>
                <a:gd name="connsiteX34" fmla="*/ 573583 w 1161992"/>
                <a:gd name="connsiteY34" fmla="*/ 1090754 h 1745449"/>
                <a:gd name="connsiteX35" fmla="*/ 684552 w 1161992"/>
                <a:gd name="connsiteY35" fmla="*/ 1162221 h 1745449"/>
                <a:gd name="connsiteX36" fmla="*/ 779255 w 1161992"/>
                <a:gd name="connsiteY36" fmla="*/ 1135031 h 1745449"/>
                <a:gd name="connsiteX37" fmla="*/ 973020 w 1161992"/>
                <a:gd name="connsiteY37" fmla="*/ 1217010 h 1745449"/>
                <a:gd name="connsiteX38" fmla="*/ 995989 w 1161992"/>
                <a:gd name="connsiteY38" fmla="*/ 1315531 h 1745449"/>
                <a:gd name="connsiteX39" fmla="*/ 911876 w 1161992"/>
                <a:gd name="connsiteY39" fmla="*/ 1473506 h 1745449"/>
                <a:gd name="connsiteX40" fmla="*/ 918475 w 1161992"/>
                <a:gd name="connsiteY40" fmla="*/ 1461368 h 1745449"/>
                <a:gd name="connsiteX41" fmla="*/ 758297 w 1161992"/>
                <a:gd name="connsiteY41" fmla="*/ 1371458 h 1745449"/>
                <a:gd name="connsiteX42" fmla="*/ 761807 w 1161992"/>
                <a:gd name="connsiteY42" fmla="*/ 1369309 h 1745449"/>
                <a:gd name="connsiteX43" fmla="*/ 916941 w 1161992"/>
                <a:gd name="connsiteY43" fmla="*/ 1465876 h 1745449"/>
                <a:gd name="connsiteX44" fmla="*/ 766339 w 1161992"/>
                <a:gd name="connsiteY44" fmla="*/ 1628054 h 1745449"/>
                <a:gd name="connsiteX45" fmla="*/ 563252 w 1161992"/>
                <a:gd name="connsiteY45" fmla="*/ 1552195 h 1745449"/>
                <a:gd name="connsiteX46" fmla="*/ 560014 w 1161992"/>
                <a:gd name="connsiteY46" fmla="*/ 1544331 h 1745449"/>
                <a:gd name="connsiteX47" fmla="*/ 683797 w 1161992"/>
                <a:gd name="connsiteY47" fmla="*/ 1632143 h 1745449"/>
                <a:gd name="connsiteX48" fmla="*/ 525319 w 1161992"/>
                <a:gd name="connsiteY48" fmla="*/ 1745209 h 1745449"/>
                <a:gd name="connsiteX49" fmla="*/ 357881 w 1161992"/>
                <a:gd name="connsiteY49" fmla="*/ 1592106 h 1745449"/>
                <a:gd name="connsiteX50" fmla="*/ 242091 w 1161992"/>
                <a:gd name="connsiteY50" fmla="*/ 1443452 h 1745449"/>
                <a:gd name="connsiteX51" fmla="*/ 94956 w 1161992"/>
                <a:gd name="connsiteY51" fmla="*/ 1375108 h 1745449"/>
                <a:gd name="connsiteX52" fmla="*/ 296743 w 1161992"/>
                <a:gd name="connsiteY52" fmla="*/ 1125156 h 1745449"/>
                <a:gd name="connsiteX53" fmla="*/ 516488 w 1161992"/>
                <a:gd name="connsiteY53" fmla="*/ 1034051 h 1745449"/>
                <a:gd name="connsiteX54" fmla="*/ 514399 w 1161992"/>
                <a:gd name="connsiteY54" fmla="*/ 1041153 h 1745449"/>
                <a:gd name="connsiteX55" fmla="*/ 317840 w 1161992"/>
                <a:gd name="connsiteY55" fmla="*/ 1128897 h 1745449"/>
                <a:gd name="connsiteX56" fmla="*/ 179302 w 1161992"/>
                <a:gd name="connsiteY56" fmla="*/ 1014840 h 1745449"/>
                <a:gd name="connsiteX57" fmla="*/ 173468 w 1161992"/>
                <a:gd name="connsiteY57" fmla="*/ 1012696 h 1745449"/>
                <a:gd name="connsiteX58" fmla="*/ 296789 w 1161992"/>
                <a:gd name="connsiteY58" fmla="*/ 1123484 h 1745449"/>
                <a:gd name="connsiteX59" fmla="*/ 47556 w 1161992"/>
                <a:gd name="connsiteY59" fmla="*/ 1153032 h 1745449"/>
                <a:gd name="connsiteX60" fmla="*/ 35715 w 1161992"/>
                <a:gd name="connsiteY60" fmla="*/ 911953 h 1745449"/>
                <a:gd name="connsiteX61" fmla="*/ 75574 w 1161992"/>
                <a:gd name="connsiteY61" fmla="*/ 882569 h 1745449"/>
                <a:gd name="connsiteX62" fmla="*/ 68312 w 1161992"/>
                <a:gd name="connsiteY62" fmla="*/ 875989 h 1745449"/>
                <a:gd name="connsiteX63" fmla="*/ 71680 w 1161992"/>
                <a:gd name="connsiteY63" fmla="*/ 872273 h 1745449"/>
                <a:gd name="connsiteX64" fmla="*/ 73841 w 1161992"/>
                <a:gd name="connsiteY64" fmla="*/ 666836 h 1745449"/>
                <a:gd name="connsiteX65" fmla="*/ 112583 w 1161992"/>
                <a:gd name="connsiteY65" fmla="*/ 638275 h 1745449"/>
                <a:gd name="connsiteX66" fmla="*/ 135120 w 1161992"/>
                <a:gd name="connsiteY66" fmla="*/ 394472 h 1745449"/>
                <a:gd name="connsiteX67" fmla="*/ 318332 w 1161992"/>
                <a:gd name="connsiteY67" fmla="*/ 359290 h 1745449"/>
                <a:gd name="connsiteX68" fmla="*/ 312612 w 1161992"/>
                <a:gd name="connsiteY68" fmla="*/ 357014 h 1745449"/>
                <a:gd name="connsiteX69" fmla="*/ 132681 w 1161992"/>
                <a:gd name="connsiteY69" fmla="*/ 399723 h 1745449"/>
                <a:gd name="connsiteX70" fmla="*/ 98317 w 1161992"/>
                <a:gd name="connsiteY70" fmla="*/ 291518 h 1745449"/>
                <a:gd name="connsiteX71" fmla="*/ 317828 w 1161992"/>
                <a:gd name="connsiteY71" fmla="*/ 72008 h 1745449"/>
                <a:gd name="connsiteX72" fmla="*/ 386160 w 1161992"/>
                <a:gd name="connsiteY72" fmla="*/ 83948 h 1745449"/>
                <a:gd name="connsiteX73" fmla="*/ 525318 w 1161992"/>
                <a:gd name="connsiteY73" fmla="*/ 0 h 1745449"/>
                <a:gd name="connsiteX0" fmla="*/ 413440 w 1154710"/>
                <a:gd name="connsiteY0" fmla="*/ 671495 h 1745449"/>
                <a:gd name="connsiteX1" fmla="*/ 373136 w 1154710"/>
                <a:gd name="connsiteY1" fmla="*/ 672439 h 1745449"/>
                <a:gd name="connsiteX2" fmla="*/ 320320 w 1154710"/>
                <a:gd name="connsiteY2" fmla="*/ 687858 h 1745449"/>
                <a:gd name="connsiteX3" fmla="*/ 323343 w 1154710"/>
                <a:gd name="connsiteY3" fmla="*/ 690701 h 1745449"/>
                <a:gd name="connsiteX4" fmla="*/ 527568 w 1154710"/>
                <a:gd name="connsiteY4" fmla="*/ 726582 h 1745449"/>
                <a:gd name="connsiteX5" fmla="*/ 580799 w 1154710"/>
                <a:gd name="connsiteY5" fmla="*/ 916786 h 1745449"/>
                <a:gd name="connsiteX6" fmla="*/ 577462 w 1154710"/>
                <a:gd name="connsiteY6" fmla="*/ 915886 h 1745449"/>
                <a:gd name="connsiteX7" fmla="*/ 527040 w 1154710"/>
                <a:gd name="connsiteY7" fmla="*/ 727914 h 1745449"/>
                <a:gd name="connsiteX8" fmla="*/ 413440 w 1154710"/>
                <a:gd name="connsiteY8" fmla="*/ 671495 h 1745449"/>
                <a:gd name="connsiteX9" fmla="*/ 572640 w 1154710"/>
                <a:gd name="connsiteY9" fmla="*/ 580980 h 1745449"/>
                <a:gd name="connsiteX10" fmla="*/ 430957 w 1154710"/>
                <a:gd name="connsiteY10" fmla="*/ 649695 h 1745449"/>
                <a:gd name="connsiteX11" fmla="*/ 426163 w 1154710"/>
                <a:gd name="connsiteY11" fmla="*/ 651124 h 1745449"/>
                <a:gd name="connsiteX12" fmla="*/ 759672 w 1154710"/>
                <a:gd name="connsiteY12" fmla="*/ 739852 h 1745449"/>
                <a:gd name="connsiteX13" fmla="*/ 572640 w 1154710"/>
                <a:gd name="connsiteY13" fmla="*/ 580980 h 1745449"/>
                <a:gd name="connsiteX14" fmla="*/ 518036 w 1154710"/>
                <a:gd name="connsiteY14" fmla="*/ 0 h 1745449"/>
                <a:gd name="connsiteX15" fmla="*/ 687744 w 1154710"/>
                <a:gd name="connsiteY15" fmla="*/ 147127 h 1745449"/>
                <a:gd name="connsiteX16" fmla="*/ 546243 w 1154710"/>
                <a:gd name="connsiteY16" fmla="*/ 352718 h 1745449"/>
                <a:gd name="connsiteX17" fmla="*/ 685932 w 1154710"/>
                <a:gd name="connsiteY17" fmla="*/ 149764 h 1745449"/>
                <a:gd name="connsiteX18" fmla="*/ 904734 w 1154710"/>
                <a:gd name="connsiteY18" fmla="*/ 317877 h 1745449"/>
                <a:gd name="connsiteX19" fmla="*/ 892387 w 1154710"/>
                <a:gd name="connsiteY19" fmla="*/ 376059 h 1745449"/>
                <a:gd name="connsiteX20" fmla="*/ 1041096 w 1154710"/>
                <a:gd name="connsiteY20" fmla="*/ 525101 h 1745449"/>
                <a:gd name="connsiteX21" fmla="*/ 1031570 w 1154710"/>
                <a:gd name="connsiteY21" fmla="*/ 572282 h 1745449"/>
                <a:gd name="connsiteX22" fmla="*/ 1154710 w 1154710"/>
                <a:gd name="connsiteY22" fmla="*/ 756650 h 1745449"/>
                <a:gd name="connsiteX23" fmla="*/ 929206 w 1154710"/>
                <a:gd name="connsiteY23" fmla="*/ 936938 h 1745449"/>
                <a:gd name="connsiteX24" fmla="*/ 1090891 w 1154710"/>
                <a:gd name="connsiteY24" fmla="*/ 911837 h 1745449"/>
                <a:gd name="connsiteX25" fmla="*/ 1137477 w 1154710"/>
                <a:gd name="connsiteY25" fmla="*/ 1069421 h 1745449"/>
                <a:gd name="connsiteX26" fmla="*/ 965352 w 1154710"/>
                <a:gd name="connsiteY26" fmla="*/ 1223220 h 1745449"/>
                <a:gd name="connsiteX27" fmla="*/ 774675 w 1154710"/>
                <a:gd name="connsiteY27" fmla="*/ 1140927 h 1745449"/>
                <a:gd name="connsiteX28" fmla="*/ 810875 w 1154710"/>
                <a:gd name="connsiteY28" fmla="*/ 1096095 h 1745449"/>
                <a:gd name="connsiteX29" fmla="*/ 790414 w 1154710"/>
                <a:gd name="connsiteY29" fmla="*/ 964175 h 1745449"/>
                <a:gd name="connsiteX30" fmla="*/ 790918 w 1154710"/>
                <a:gd name="connsiteY30" fmla="*/ 963884 h 1745449"/>
                <a:gd name="connsiteX31" fmla="*/ 803687 w 1154710"/>
                <a:gd name="connsiteY31" fmla="*/ 1097129 h 1745449"/>
                <a:gd name="connsiteX32" fmla="*/ 681427 w 1154710"/>
                <a:gd name="connsiteY32" fmla="*/ 1159301 h 1745449"/>
                <a:gd name="connsiteX33" fmla="*/ 567021 w 1154710"/>
                <a:gd name="connsiteY33" fmla="*/ 1093170 h 1745449"/>
                <a:gd name="connsiteX34" fmla="*/ 566301 w 1154710"/>
                <a:gd name="connsiteY34" fmla="*/ 1090754 h 1745449"/>
                <a:gd name="connsiteX35" fmla="*/ 677270 w 1154710"/>
                <a:gd name="connsiteY35" fmla="*/ 1162221 h 1745449"/>
                <a:gd name="connsiteX36" fmla="*/ 771973 w 1154710"/>
                <a:gd name="connsiteY36" fmla="*/ 1135031 h 1745449"/>
                <a:gd name="connsiteX37" fmla="*/ 965738 w 1154710"/>
                <a:gd name="connsiteY37" fmla="*/ 1217010 h 1745449"/>
                <a:gd name="connsiteX38" fmla="*/ 988707 w 1154710"/>
                <a:gd name="connsiteY38" fmla="*/ 1315531 h 1745449"/>
                <a:gd name="connsiteX39" fmla="*/ 904594 w 1154710"/>
                <a:gd name="connsiteY39" fmla="*/ 1473506 h 1745449"/>
                <a:gd name="connsiteX40" fmla="*/ 911193 w 1154710"/>
                <a:gd name="connsiteY40" fmla="*/ 1461368 h 1745449"/>
                <a:gd name="connsiteX41" fmla="*/ 751015 w 1154710"/>
                <a:gd name="connsiteY41" fmla="*/ 1371458 h 1745449"/>
                <a:gd name="connsiteX42" fmla="*/ 754525 w 1154710"/>
                <a:gd name="connsiteY42" fmla="*/ 1369309 h 1745449"/>
                <a:gd name="connsiteX43" fmla="*/ 909659 w 1154710"/>
                <a:gd name="connsiteY43" fmla="*/ 1465876 h 1745449"/>
                <a:gd name="connsiteX44" fmla="*/ 759057 w 1154710"/>
                <a:gd name="connsiteY44" fmla="*/ 1628054 h 1745449"/>
                <a:gd name="connsiteX45" fmla="*/ 555970 w 1154710"/>
                <a:gd name="connsiteY45" fmla="*/ 1552195 h 1745449"/>
                <a:gd name="connsiteX46" fmla="*/ 552732 w 1154710"/>
                <a:gd name="connsiteY46" fmla="*/ 1544331 h 1745449"/>
                <a:gd name="connsiteX47" fmla="*/ 676515 w 1154710"/>
                <a:gd name="connsiteY47" fmla="*/ 1632143 h 1745449"/>
                <a:gd name="connsiteX48" fmla="*/ 518037 w 1154710"/>
                <a:gd name="connsiteY48" fmla="*/ 1745209 h 1745449"/>
                <a:gd name="connsiteX49" fmla="*/ 350599 w 1154710"/>
                <a:gd name="connsiteY49" fmla="*/ 1592106 h 1745449"/>
                <a:gd name="connsiteX50" fmla="*/ 234809 w 1154710"/>
                <a:gd name="connsiteY50" fmla="*/ 1443452 h 1745449"/>
                <a:gd name="connsiteX51" fmla="*/ 87674 w 1154710"/>
                <a:gd name="connsiteY51" fmla="*/ 1375108 h 1745449"/>
                <a:gd name="connsiteX52" fmla="*/ 289461 w 1154710"/>
                <a:gd name="connsiteY52" fmla="*/ 1125156 h 1745449"/>
                <a:gd name="connsiteX53" fmla="*/ 509206 w 1154710"/>
                <a:gd name="connsiteY53" fmla="*/ 1034051 h 1745449"/>
                <a:gd name="connsiteX54" fmla="*/ 507117 w 1154710"/>
                <a:gd name="connsiteY54" fmla="*/ 1041153 h 1745449"/>
                <a:gd name="connsiteX55" fmla="*/ 310558 w 1154710"/>
                <a:gd name="connsiteY55" fmla="*/ 1128897 h 1745449"/>
                <a:gd name="connsiteX56" fmla="*/ 172020 w 1154710"/>
                <a:gd name="connsiteY56" fmla="*/ 1014840 h 1745449"/>
                <a:gd name="connsiteX57" fmla="*/ 166186 w 1154710"/>
                <a:gd name="connsiteY57" fmla="*/ 1012696 h 1745449"/>
                <a:gd name="connsiteX58" fmla="*/ 289507 w 1154710"/>
                <a:gd name="connsiteY58" fmla="*/ 1123484 h 1745449"/>
                <a:gd name="connsiteX59" fmla="*/ 64677 w 1154710"/>
                <a:gd name="connsiteY59" fmla="*/ 1138943 h 1745449"/>
                <a:gd name="connsiteX60" fmla="*/ 28433 w 1154710"/>
                <a:gd name="connsiteY60" fmla="*/ 911953 h 1745449"/>
                <a:gd name="connsiteX61" fmla="*/ 68292 w 1154710"/>
                <a:gd name="connsiteY61" fmla="*/ 882569 h 1745449"/>
                <a:gd name="connsiteX62" fmla="*/ 61030 w 1154710"/>
                <a:gd name="connsiteY62" fmla="*/ 875989 h 1745449"/>
                <a:gd name="connsiteX63" fmla="*/ 64398 w 1154710"/>
                <a:gd name="connsiteY63" fmla="*/ 872273 h 1745449"/>
                <a:gd name="connsiteX64" fmla="*/ 66559 w 1154710"/>
                <a:gd name="connsiteY64" fmla="*/ 666836 h 1745449"/>
                <a:gd name="connsiteX65" fmla="*/ 105301 w 1154710"/>
                <a:gd name="connsiteY65" fmla="*/ 638275 h 1745449"/>
                <a:gd name="connsiteX66" fmla="*/ 127838 w 1154710"/>
                <a:gd name="connsiteY66" fmla="*/ 394472 h 1745449"/>
                <a:gd name="connsiteX67" fmla="*/ 311050 w 1154710"/>
                <a:gd name="connsiteY67" fmla="*/ 359290 h 1745449"/>
                <a:gd name="connsiteX68" fmla="*/ 305330 w 1154710"/>
                <a:gd name="connsiteY68" fmla="*/ 357014 h 1745449"/>
                <a:gd name="connsiteX69" fmla="*/ 125399 w 1154710"/>
                <a:gd name="connsiteY69" fmla="*/ 399723 h 1745449"/>
                <a:gd name="connsiteX70" fmla="*/ 91035 w 1154710"/>
                <a:gd name="connsiteY70" fmla="*/ 291518 h 1745449"/>
                <a:gd name="connsiteX71" fmla="*/ 310546 w 1154710"/>
                <a:gd name="connsiteY71" fmla="*/ 72008 h 1745449"/>
                <a:gd name="connsiteX72" fmla="*/ 378878 w 1154710"/>
                <a:gd name="connsiteY72" fmla="*/ 83948 h 1745449"/>
                <a:gd name="connsiteX73" fmla="*/ 518036 w 1154710"/>
                <a:gd name="connsiteY73" fmla="*/ 0 h 1745449"/>
                <a:gd name="connsiteX0" fmla="*/ 413085 w 1154355"/>
                <a:gd name="connsiteY0" fmla="*/ 671495 h 1745449"/>
                <a:gd name="connsiteX1" fmla="*/ 372781 w 1154355"/>
                <a:gd name="connsiteY1" fmla="*/ 672439 h 1745449"/>
                <a:gd name="connsiteX2" fmla="*/ 319965 w 1154355"/>
                <a:gd name="connsiteY2" fmla="*/ 687858 h 1745449"/>
                <a:gd name="connsiteX3" fmla="*/ 322988 w 1154355"/>
                <a:gd name="connsiteY3" fmla="*/ 690701 h 1745449"/>
                <a:gd name="connsiteX4" fmla="*/ 527213 w 1154355"/>
                <a:gd name="connsiteY4" fmla="*/ 726582 h 1745449"/>
                <a:gd name="connsiteX5" fmla="*/ 580444 w 1154355"/>
                <a:gd name="connsiteY5" fmla="*/ 916786 h 1745449"/>
                <a:gd name="connsiteX6" fmla="*/ 577107 w 1154355"/>
                <a:gd name="connsiteY6" fmla="*/ 915886 h 1745449"/>
                <a:gd name="connsiteX7" fmla="*/ 526685 w 1154355"/>
                <a:gd name="connsiteY7" fmla="*/ 727914 h 1745449"/>
                <a:gd name="connsiteX8" fmla="*/ 413085 w 1154355"/>
                <a:gd name="connsiteY8" fmla="*/ 671495 h 1745449"/>
                <a:gd name="connsiteX9" fmla="*/ 572285 w 1154355"/>
                <a:gd name="connsiteY9" fmla="*/ 580980 h 1745449"/>
                <a:gd name="connsiteX10" fmla="*/ 430602 w 1154355"/>
                <a:gd name="connsiteY10" fmla="*/ 649695 h 1745449"/>
                <a:gd name="connsiteX11" fmla="*/ 425808 w 1154355"/>
                <a:gd name="connsiteY11" fmla="*/ 651124 h 1745449"/>
                <a:gd name="connsiteX12" fmla="*/ 759317 w 1154355"/>
                <a:gd name="connsiteY12" fmla="*/ 739852 h 1745449"/>
                <a:gd name="connsiteX13" fmla="*/ 572285 w 1154355"/>
                <a:gd name="connsiteY13" fmla="*/ 580980 h 1745449"/>
                <a:gd name="connsiteX14" fmla="*/ 517681 w 1154355"/>
                <a:gd name="connsiteY14" fmla="*/ 0 h 1745449"/>
                <a:gd name="connsiteX15" fmla="*/ 687389 w 1154355"/>
                <a:gd name="connsiteY15" fmla="*/ 147127 h 1745449"/>
                <a:gd name="connsiteX16" fmla="*/ 545888 w 1154355"/>
                <a:gd name="connsiteY16" fmla="*/ 352718 h 1745449"/>
                <a:gd name="connsiteX17" fmla="*/ 685577 w 1154355"/>
                <a:gd name="connsiteY17" fmla="*/ 149764 h 1745449"/>
                <a:gd name="connsiteX18" fmla="*/ 904379 w 1154355"/>
                <a:gd name="connsiteY18" fmla="*/ 317877 h 1745449"/>
                <a:gd name="connsiteX19" fmla="*/ 892032 w 1154355"/>
                <a:gd name="connsiteY19" fmla="*/ 376059 h 1745449"/>
                <a:gd name="connsiteX20" fmla="*/ 1040741 w 1154355"/>
                <a:gd name="connsiteY20" fmla="*/ 525101 h 1745449"/>
                <a:gd name="connsiteX21" fmla="*/ 1031215 w 1154355"/>
                <a:gd name="connsiteY21" fmla="*/ 572282 h 1745449"/>
                <a:gd name="connsiteX22" fmla="*/ 1154355 w 1154355"/>
                <a:gd name="connsiteY22" fmla="*/ 756650 h 1745449"/>
                <a:gd name="connsiteX23" fmla="*/ 928851 w 1154355"/>
                <a:gd name="connsiteY23" fmla="*/ 936938 h 1745449"/>
                <a:gd name="connsiteX24" fmla="*/ 1090536 w 1154355"/>
                <a:gd name="connsiteY24" fmla="*/ 911837 h 1745449"/>
                <a:gd name="connsiteX25" fmla="*/ 1137122 w 1154355"/>
                <a:gd name="connsiteY25" fmla="*/ 1069421 h 1745449"/>
                <a:gd name="connsiteX26" fmla="*/ 964997 w 1154355"/>
                <a:gd name="connsiteY26" fmla="*/ 1223220 h 1745449"/>
                <a:gd name="connsiteX27" fmla="*/ 774320 w 1154355"/>
                <a:gd name="connsiteY27" fmla="*/ 1140927 h 1745449"/>
                <a:gd name="connsiteX28" fmla="*/ 810520 w 1154355"/>
                <a:gd name="connsiteY28" fmla="*/ 1096095 h 1745449"/>
                <a:gd name="connsiteX29" fmla="*/ 790059 w 1154355"/>
                <a:gd name="connsiteY29" fmla="*/ 964175 h 1745449"/>
                <a:gd name="connsiteX30" fmla="*/ 790563 w 1154355"/>
                <a:gd name="connsiteY30" fmla="*/ 963884 h 1745449"/>
                <a:gd name="connsiteX31" fmla="*/ 803332 w 1154355"/>
                <a:gd name="connsiteY31" fmla="*/ 1097129 h 1745449"/>
                <a:gd name="connsiteX32" fmla="*/ 681072 w 1154355"/>
                <a:gd name="connsiteY32" fmla="*/ 1159301 h 1745449"/>
                <a:gd name="connsiteX33" fmla="*/ 566666 w 1154355"/>
                <a:gd name="connsiteY33" fmla="*/ 1093170 h 1745449"/>
                <a:gd name="connsiteX34" fmla="*/ 565946 w 1154355"/>
                <a:gd name="connsiteY34" fmla="*/ 1090754 h 1745449"/>
                <a:gd name="connsiteX35" fmla="*/ 676915 w 1154355"/>
                <a:gd name="connsiteY35" fmla="*/ 1162221 h 1745449"/>
                <a:gd name="connsiteX36" fmla="*/ 771618 w 1154355"/>
                <a:gd name="connsiteY36" fmla="*/ 1135031 h 1745449"/>
                <a:gd name="connsiteX37" fmla="*/ 965383 w 1154355"/>
                <a:gd name="connsiteY37" fmla="*/ 1217010 h 1745449"/>
                <a:gd name="connsiteX38" fmla="*/ 988352 w 1154355"/>
                <a:gd name="connsiteY38" fmla="*/ 1315531 h 1745449"/>
                <a:gd name="connsiteX39" fmla="*/ 904239 w 1154355"/>
                <a:gd name="connsiteY39" fmla="*/ 1473506 h 1745449"/>
                <a:gd name="connsiteX40" fmla="*/ 910838 w 1154355"/>
                <a:gd name="connsiteY40" fmla="*/ 1461368 h 1745449"/>
                <a:gd name="connsiteX41" fmla="*/ 750660 w 1154355"/>
                <a:gd name="connsiteY41" fmla="*/ 1371458 h 1745449"/>
                <a:gd name="connsiteX42" fmla="*/ 754170 w 1154355"/>
                <a:gd name="connsiteY42" fmla="*/ 1369309 h 1745449"/>
                <a:gd name="connsiteX43" fmla="*/ 909304 w 1154355"/>
                <a:gd name="connsiteY43" fmla="*/ 1465876 h 1745449"/>
                <a:gd name="connsiteX44" fmla="*/ 758702 w 1154355"/>
                <a:gd name="connsiteY44" fmla="*/ 1628054 h 1745449"/>
                <a:gd name="connsiteX45" fmla="*/ 555615 w 1154355"/>
                <a:gd name="connsiteY45" fmla="*/ 1552195 h 1745449"/>
                <a:gd name="connsiteX46" fmla="*/ 552377 w 1154355"/>
                <a:gd name="connsiteY46" fmla="*/ 1544331 h 1745449"/>
                <a:gd name="connsiteX47" fmla="*/ 676160 w 1154355"/>
                <a:gd name="connsiteY47" fmla="*/ 1632143 h 1745449"/>
                <a:gd name="connsiteX48" fmla="*/ 517682 w 1154355"/>
                <a:gd name="connsiteY48" fmla="*/ 1745209 h 1745449"/>
                <a:gd name="connsiteX49" fmla="*/ 350244 w 1154355"/>
                <a:gd name="connsiteY49" fmla="*/ 1592106 h 1745449"/>
                <a:gd name="connsiteX50" fmla="*/ 234454 w 1154355"/>
                <a:gd name="connsiteY50" fmla="*/ 1443452 h 1745449"/>
                <a:gd name="connsiteX51" fmla="*/ 87319 w 1154355"/>
                <a:gd name="connsiteY51" fmla="*/ 1375108 h 1745449"/>
                <a:gd name="connsiteX52" fmla="*/ 289106 w 1154355"/>
                <a:gd name="connsiteY52" fmla="*/ 1125156 h 1745449"/>
                <a:gd name="connsiteX53" fmla="*/ 508851 w 1154355"/>
                <a:gd name="connsiteY53" fmla="*/ 1034051 h 1745449"/>
                <a:gd name="connsiteX54" fmla="*/ 506762 w 1154355"/>
                <a:gd name="connsiteY54" fmla="*/ 1041153 h 1745449"/>
                <a:gd name="connsiteX55" fmla="*/ 310203 w 1154355"/>
                <a:gd name="connsiteY55" fmla="*/ 1128897 h 1745449"/>
                <a:gd name="connsiteX56" fmla="*/ 171665 w 1154355"/>
                <a:gd name="connsiteY56" fmla="*/ 1014840 h 1745449"/>
                <a:gd name="connsiteX57" fmla="*/ 165831 w 1154355"/>
                <a:gd name="connsiteY57" fmla="*/ 1012696 h 1745449"/>
                <a:gd name="connsiteX58" fmla="*/ 289152 w 1154355"/>
                <a:gd name="connsiteY58" fmla="*/ 1123484 h 1745449"/>
                <a:gd name="connsiteX59" fmla="*/ 64322 w 1154355"/>
                <a:gd name="connsiteY59" fmla="*/ 1138943 h 1745449"/>
                <a:gd name="connsiteX60" fmla="*/ 28078 w 1154355"/>
                <a:gd name="connsiteY60" fmla="*/ 911953 h 1745449"/>
                <a:gd name="connsiteX61" fmla="*/ 67937 w 1154355"/>
                <a:gd name="connsiteY61" fmla="*/ 882569 h 1745449"/>
                <a:gd name="connsiteX62" fmla="*/ 60675 w 1154355"/>
                <a:gd name="connsiteY62" fmla="*/ 875989 h 1745449"/>
                <a:gd name="connsiteX63" fmla="*/ 64043 w 1154355"/>
                <a:gd name="connsiteY63" fmla="*/ 872273 h 1745449"/>
                <a:gd name="connsiteX64" fmla="*/ 66204 w 1154355"/>
                <a:gd name="connsiteY64" fmla="*/ 666836 h 1745449"/>
                <a:gd name="connsiteX65" fmla="*/ 104946 w 1154355"/>
                <a:gd name="connsiteY65" fmla="*/ 638275 h 1745449"/>
                <a:gd name="connsiteX66" fmla="*/ 127483 w 1154355"/>
                <a:gd name="connsiteY66" fmla="*/ 394472 h 1745449"/>
                <a:gd name="connsiteX67" fmla="*/ 310695 w 1154355"/>
                <a:gd name="connsiteY67" fmla="*/ 359290 h 1745449"/>
                <a:gd name="connsiteX68" fmla="*/ 304975 w 1154355"/>
                <a:gd name="connsiteY68" fmla="*/ 357014 h 1745449"/>
                <a:gd name="connsiteX69" fmla="*/ 125044 w 1154355"/>
                <a:gd name="connsiteY69" fmla="*/ 399723 h 1745449"/>
                <a:gd name="connsiteX70" fmla="*/ 90680 w 1154355"/>
                <a:gd name="connsiteY70" fmla="*/ 291518 h 1745449"/>
                <a:gd name="connsiteX71" fmla="*/ 310191 w 1154355"/>
                <a:gd name="connsiteY71" fmla="*/ 72008 h 1745449"/>
                <a:gd name="connsiteX72" fmla="*/ 378523 w 1154355"/>
                <a:gd name="connsiteY72" fmla="*/ 83948 h 1745449"/>
                <a:gd name="connsiteX73" fmla="*/ 517681 w 1154355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2770 w 1156922"/>
                <a:gd name="connsiteY55" fmla="*/ 1128897 h 1745449"/>
                <a:gd name="connsiteX56" fmla="*/ 174232 w 1156922"/>
                <a:gd name="connsiteY56" fmla="*/ 1014840 h 1745449"/>
                <a:gd name="connsiteX57" fmla="*/ 168398 w 1156922"/>
                <a:gd name="connsiteY57" fmla="*/ 1012696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4232 w 1156922"/>
                <a:gd name="connsiteY57" fmla="*/ 1014840 h 1745449"/>
                <a:gd name="connsiteX58" fmla="*/ 168398 w 1156922"/>
                <a:gd name="connsiteY58" fmla="*/ 1012696 h 1745449"/>
                <a:gd name="connsiteX59" fmla="*/ 291719 w 1156922"/>
                <a:gd name="connsiteY59" fmla="*/ 1123484 h 1745449"/>
                <a:gd name="connsiteX60" fmla="*/ 66889 w 1156922"/>
                <a:gd name="connsiteY60" fmla="*/ 1138943 h 1745449"/>
                <a:gd name="connsiteX61" fmla="*/ 30645 w 1156922"/>
                <a:gd name="connsiteY61" fmla="*/ 911953 h 1745449"/>
                <a:gd name="connsiteX62" fmla="*/ 70504 w 1156922"/>
                <a:gd name="connsiteY62" fmla="*/ 882569 h 1745449"/>
                <a:gd name="connsiteX63" fmla="*/ 63242 w 1156922"/>
                <a:gd name="connsiteY63" fmla="*/ 875989 h 1745449"/>
                <a:gd name="connsiteX64" fmla="*/ 66610 w 1156922"/>
                <a:gd name="connsiteY64" fmla="*/ 872273 h 1745449"/>
                <a:gd name="connsiteX65" fmla="*/ 68771 w 1156922"/>
                <a:gd name="connsiteY65" fmla="*/ 666836 h 1745449"/>
                <a:gd name="connsiteX66" fmla="*/ 107513 w 1156922"/>
                <a:gd name="connsiteY66" fmla="*/ 638275 h 1745449"/>
                <a:gd name="connsiteX67" fmla="*/ 130050 w 1156922"/>
                <a:gd name="connsiteY67" fmla="*/ 394472 h 1745449"/>
                <a:gd name="connsiteX68" fmla="*/ 313262 w 1156922"/>
                <a:gd name="connsiteY68" fmla="*/ 359290 h 1745449"/>
                <a:gd name="connsiteX69" fmla="*/ 307542 w 1156922"/>
                <a:gd name="connsiteY69" fmla="*/ 357014 h 1745449"/>
                <a:gd name="connsiteX70" fmla="*/ 127611 w 1156922"/>
                <a:gd name="connsiteY70" fmla="*/ 399723 h 1745449"/>
                <a:gd name="connsiteX71" fmla="*/ 93247 w 1156922"/>
                <a:gd name="connsiteY71" fmla="*/ 291518 h 1745449"/>
                <a:gd name="connsiteX72" fmla="*/ 312758 w 1156922"/>
                <a:gd name="connsiteY72" fmla="*/ 72008 h 1745449"/>
                <a:gd name="connsiteX73" fmla="*/ 381090 w 1156922"/>
                <a:gd name="connsiteY73" fmla="*/ 83948 h 1745449"/>
                <a:gd name="connsiteX74" fmla="*/ 520248 w 1156922"/>
                <a:gd name="connsiteY74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4232 w 1156922"/>
                <a:gd name="connsiteY57" fmla="*/ 1014840 h 1745449"/>
                <a:gd name="connsiteX58" fmla="*/ 168398 w 1156922"/>
                <a:gd name="connsiteY58" fmla="*/ 1012696 h 1745449"/>
                <a:gd name="connsiteX59" fmla="*/ 291719 w 1156922"/>
                <a:gd name="connsiteY59" fmla="*/ 1123484 h 1745449"/>
                <a:gd name="connsiteX60" fmla="*/ 66889 w 1156922"/>
                <a:gd name="connsiteY60" fmla="*/ 1138943 h 1745449"/>
                <a:gd name="connsiteX61" fmla="*/ 30645 w 1156922"/>
                <a:gd name="connsiteY61" fmla="*/ 911953 h 1745449"/>
                <a:gd name="connsiteX62" fmla="*/ 70504 w 1156922"/>
                <a:gd name="connsiteY62" fmla="*/ 882569 h 1745449"/>
                <a:gd name="connsiteX63" fmla="*/ 63242 w 1156922"/>
                <a:gd name="connsiteY63" fmla="*/ 875989 h 1745449"/>
                <a:gd name="connsiteX64" fmla="*/ 66610 w 1156922"/>
                <a:gd name="connsiteY64" fmla="*/ 872273 h 1745449"/>
                <a:gd name="connsiteX65" fmla="*/ 68771 w 1156922"/>
                <a:gd name="connsiteY65" fmla="*/ 666836 h 1745449"/>
                <a:gd name="connsiteX66" fmla="*/ 107513 w 1156922"/>
                <a:gd name="connsiteY66" fmla="*/ 638275 h 1745449"/>
                <a:gd name="connsiteX67" fmla="*/ 130050 w 1156922"/>
                <a:gd name="connsiteY67" fmla="*/ 394472 h 1745449"/>
                <a:gd name="connsiteX68" fmla="*/ 313262 w 1156922"/>
                <a:gd name="connsiteY68" fmla="*/ 359290 h 1745449"/>
                <a:gd name="connsiteX69" fmla="*/ 307542 w 1156922"/>
                <a:gd name="connsiteY69" fmla="*/ 357014 h 1745449"/>
                <a:gd name="connsiteX70" fmla="*/ 127611 w 1156922"/>
                <a:gd name="connsiteY70" fmla="*/ 399723 h 1745449"/>
                <a:gd name="connsiteX71" fmla="*/ 93247 w 1156922"/>
                <a:gd name="connsiteY71" fmla="*/ 291518 h 1745449"/>
                <a:gd name="connsiteX72" fmla="*/ 312758 w 1156922"/>
                <a:gd name="connsiteY72" fmla="*/ 72008 h 1745449"/>
                <a:gd name="connsiteX73" fmla="*/ 381090 w 1156922"/>
                <a:gd name="connsiteY73" fmla="*/ 83948 h 1745449"/>
                <a:gd name="connsiteX74" fmla="*/ 520248 w 1156922"/>
                <a:gd name="connsiteY74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4232 w 1156922"/>
                <a:gd name="connsiteY57" fmla="*/ 1014840 h 1745449"/>
                <a:gd name="connsiteX58" fmla="*/ 168398 w 1156922"/>
                <a:gd name="connsiteY58" fmla="*/ 1012696 h 1745449"/>
                <a:gd name="connsiteX59" fmla="*/ 291719 w 1156922"/>
                <a:gd name="connsiteY59" fmla="*/ 1123484 h 1745449"/>
                <a:gd name="connsiteX60" fmla="*/ 66889 w 1156922"/>
                <a:gd name="connsiteY60" fmla="*/ 1138943 h 1745449"/>
                <a:gd name="connsiteX61" fmla="*/ 30645 w 1156922"/>
                <a:gd name="connsiteY61" fmla="*/ 911953 h 1745449"/>
                <a:gd name="connsiteX62" fmla="*/ 70504 w 1156922"/>
                <a:gd name="connsiteY62" fmla="*/ 882569 h 1745449"/>
                <a:gd name="connsiteX63" fmla="*/ 63242 w 1156922"/>
                <a:gd name="connsiteY63" fmla="*/ 875989 h 1745449"/>
                <a:gd name="connsiteX64" fmla="*/ 66610 w 1156922"/>
                <a:gd name="connsiteY64" fmla="*/ 872273 h 1745449"/>
                <a:gd name="connsiteX65" fmla="*/ 68771 w 1156922"/>
                <a:gd name="connsiteY65" fmla="*/ 666836 h 1745449"/>
                <a:gd name="connsiteX66" fmla="*/ 107513 w 1156922"/>
                <a:gd name="connsiteY66" fmla="*/ 638275 h 1745449"/>
                <a:gd name="connsiteX67" fmla="*/ 130050 w 1156922"/>
                <a:gd name="connsiteY67" fmla="*/ 394472 h 1745449"/>
                <a:gd name="connsiteX68" fmla="*/ 313262 w 1156922"/>
                <a:gd name="connsiteY68" fmla="*/ 359290 h 1745449"/>
                <a:gd name="connsiteX69" fmla="*/ 307542 w 1156922"/>
                <a:gd name="connsiteY69" fmla="*/ 357014 h 1745449"/>
                <a:gd name="connsiteX70" fmla="*/ 127611 w 1156922"/>
                <a:gd name="connsiteY70" fmla="*/ 399723 h 1745449"/>
                <a:gd name="connsiteX71" fmla="*/ 93247 w 1156922"/>
                <a:gd name="connsiteY71" fmla="*/ 291518 h 1745449"/>
                <a:gd name="connsiteX72" fmla="*/ 312758 w 1156922"/>
                <a:gd name="connsiteY72" fmla="*/ 72008 h 1745449"/>
                <a:gd name="connsiteX73" fmla="*/ 381090 w 1156922"/>
                <a:gd name="connsiteY73" fmla="*/ 83948 h 1745449"/>
                <a:gd name="connsiteX74" fmla="*/ 520248 w 1156922"/>
                <a:gd name="connsiteY74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68398 w 1156922"/>
                <a:gd name="connsiteY57" fmla="*/ 1012696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25805 w 1156922"/>
                <a:gd name="connsiteY57" fmla="*/ 104729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57192 w 1156922"/>
                <a:gd name="connsiteY57" fmla="*/ 971611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57192 w 1156922"/>
                <a:gd name="connsiteY57" fmla="*/ 971611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85661 w 1156922"/>
                <a:gd name="connsiteY57" fmla="*/ 102525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674 w 1156922"/>
                <a:gd name="connsiteY57" fmla="*/ 95593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207605 w 1156922"/>
                <a:gd name="connsiteY57" fmla="*/ 1002570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88601 w 1156922"/>
                <a:gd name="connsiteY57" fmla="*/ 96098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30903 w 1156922"/>
                <a:gd name="connsiteY52" fmla="*/ 1289048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415652 w 1156922"/>
                <a:gd name="connsiteY7" fmla="*/ 671495 h 1745449"/>
                <a:gd name="connsiteX8" fmla="*/ 574852 w 1156922"/>
                <a:gd name="connsiteY8" fmla="*/ 580980 h 1745449"/>
                <a:gd name="connsiteX9" fmla="*/ 433169 w 1156922"/>
                <a:gd name="connsiteY9" fmla="*/ 649695 h 1745449"/>
                <a:gd name="connsiteX10" fmla="*/ 428375 w 1156922"/>
                <a:gd name="connsiteY10" fmla="*/ 651124 h 1745449"/>
                <a:gd name="connsiteX11" fmla="*/ 761884 w 1156922"/>
                <a:gd name="connsiteY11" fmla="*/ 739852 h 1745449"/>
                <a:gd name="connsiteX12" fmla="*/ 574852 w 1156922"/>
                <a:gd name="connsiteY12" fmla="*/ 580980 h 1745449"/>
                <a:gd name="connsiteX13" fmla="*/ 520248 w 1156922"/>
                <a:gd name="connsiteY13" fmla="*/ 0 h 1745449"/>
                <a:gd name="connsiteX14" fmla="*/ 689956 w 1156922"/>
                <a:gd name="connsiteY14" fmla="*/ 147127 h 1745449"/>
                <a:gd name="connsiteX15" fmla="*/ 548455 w 1156922"/>
                <a:gd name="connsiteY15" fmla="*/ 352718 h 1745449"/>
                <a:gd name="connsiteX16" fmla="*/ 688144 w 1156922"/>
                <a:gd name="connsiteY16" fmla="*/ 149764 h 1745449"/>
                <a:gd name="connsiteX17" fmla="*/ 906946 w 1156922"/>
                <a:gd name="connsiteY17" fmla="*/ 317877 h 1745449"/>
                <a:gd name="connsiteX18" fmla="*/ 894599 w 1156922"/>
                <a:gd name="connsiteY18" fmla="*/ 376059 h 1745449"/>
                <a:gd name="connsiteX19" fmla="*/ 1043308 w 1156922"/>
                <a:gd name="connsiteY19" fmla="*/ 525101 h 1745449"/>
                <a:gd name="connsiteX20" fmla="*/ 1033782 w 1156922"/>
                <a:gd name="connsiteY20" fmla="*/ 572282 h 1745449"/>
                <a:gd name="connsiteX21" fmla="*/ 1156922 w 1156922"/>
                <a:gd name="connsiteY21" fmla="*/ 756650 h 1745449"/>
                <a:gd name="connsiteX22" fmla="*/ 931418 w 1156922"/>
                <a:gd name="connsiteY22" fmla="*/ 936938 h 1745449"/>
                <a:gd name="connsiteX23" fmla="*/ 1093103 w 1156922"/>
                <a:gd name="connsiteY23" fmla="*/ 911837 h 1745449"/>
                <a:gd name="connsiteX24" fmla="*/ 1139689 w 1156922"/>
                <a:gd name="connsiteY24" fmla="*/ 1069421 h 1745449"/>
                <a:gd name="connsiteX25" fmla="*/ 985039 w 1156922"/>
                <a:gd name="connsiteY25" fmla="*/ 1223143 h 1745449"/>
                <a:gd name="connsiteX26" fmla="*/ 776887 w 1156922"/>
                <a:gd name="connsiteY26" fmla="*/ 1140927 h 1745449"/>
                <a:gd name="connsiteX27" fmla="*/ 813087 w 1156922"/>
                <a:gd name="connsiteY27" fmla="*/ 1096095 h 1745449"/>
                <a:gd name="connsiteX28" fmla="*/ 792626 w 1156922"/>
                <a:gd name="connsiteY28" fmla="*/ 964175 h 1745449"/>
                <a:gd name="connsiteX29" fmla="*/ 793130 w 1156922"/>
                <a:gd name="connsiteY29" fmla="*/ 963884 h 1745449"/>
                <a:gd name="connsiteX30" fmla="*/ 805899 w 1156922"/>
                <a:gd name="connsiteY30" fmla="*/ 1097129 h 1745449"/>
                <a:gd name="connsiteX31" fmla="*/ 683639 w 1156922"/>
                <a:gd name="connsiteY31" fmla="*/ 1159301 h 1745449"/>
                <a:gd name="connsiteX32" fmla="*/ 569233 w 1156922"/>
                <a:gd name="connsiteY32" fmla="*/ 1093170 h 1745449"/>
                <a:gd name="connsiteX33" fmla="*/ 568513 w 1156922"/>
                <a:gd name="connsiteY33" fmla="*/ 1090754 h 1745449"/>
                <a:gd name="connsiteX34" fmla="*/ 679482 w 1156922"/>
                <a:gd name="connsiteY34" fmla="*/ 1162221 h 1745449"/>
                <a:gd name="connsiteX35" fmla="*/ 774185 w 1156922"/>
                <a:gd name="connsiteY35" fmla="*/ 1135031 h 1745449"/>
                <a:gd name="connsiteX36" fmla="*/ 972285 w 1156922"/>
                <a:gd name="connsiteY36" fmla="*/ 1224518 h 1745449"/>
                <a:gd name="connsiteX37" fmla="*/ 1030281 w 1156922"/>
                <a:gd name="connsiteY37" fmla="*/ 1340359 h 1745449"/>
                <a:gd name="connsiteX38" fmla="*/ 913405 w 1156922"/>
                <a:gd name="connsiteY38" fmla="*/ 1461368 h 1745449"/>
                <a:gd name="connsiteX39" fmla="*/ 753227 w 1156922"/>
                <a:gd name="connsiteY39" fmla="*/ 1371458 h 1745449"/>
                <a:gd name="connsiteX40" fmla="*/ 756737 w 1156922"/>
                <a:gd name="connsiteY40" fmla="*/ 1369309 h 1745449"/>
                <a:gd name="connsiteX41" fmla="*/ 911871 w 1156922"/>
                <a:gd name="connsiteY41" fmla="*/ 1465876 h 1745449"/>
                <a:gd name="connsiteX42" fmla="*/ 761269 w 1156922"/>
                <a:gd name="connsiteY42" fmla="*/ 1628054 h 1745449"/>
                <a:gd name="connsiteX43" fmla="*/ 558182 w 1156922"/>
                <a:gd name="connsiteY43" fmla="*/ 1552195 h 1745449"/>
                <a:gd name="connsiteX44" fmla="*/ 554944 w 1156922"/>
                <a:gd name="connsiteY44" fmla="*/ 1544331 h 1745449"/>
                <a:gd name="connsiteX45" fmla="*/ 678727 w 1156922"/>
                <a:gd name="connsiteY45" fmla="*/ 1632143 h 1745449"/>
                <a:gd name="connsiteX46" fmla="*/ 520249 w 1156922"/>
                <a:gd name="connsiteY46" fmla="*/ 1745209 h 1745449"/>
                <a:gd name="connsiteX47" fmla="*/ 352811 w 1156922"/>
                <a:gd name="connsiteY47" fmla="*/ 1592106 h 1745449"/>
                <a:gd name="connsiteX48" fmla="*/ 237021 w 1156922"/>
                <a:gd name="connsiteY48" fmla="*/ 1443452 h 1745449"/>
                <a:gd name="connsiteX49" fmla="*/ 89886 w 1156922"/>
                <a:gd name="connsiteY49" fmla="*/ 1375108 h 1745449"/>
                <a:gd name="connsiteX50" fmla="*/ 100537 w 1156922"/>
                <a:gd name="connsiteY50" fmla="*/ 1171427 h 1745449"/>
                <a:gd name="connsiteX51" fmla="*/ 291673 w 1156922"/>
                <a:gd name="connsiteY51" fmla="*/ 1125156 h 1745449"/>
                <a:gd name="connsiteX52" fmla="*/ 511418 w 1156922"/>
                <a:gd name="connsiteY52" fmla="*/ 1034051 h 1745449"/>
                <a:gd name="connsiteX53" fmla="*/ 509329 w 1156922"/>
                <a:gd name="connsiteY53" fmla="*/ 1041153 h 1745449"/>
                <a:gd name="connsiteX54" fmla="*/ 310893 w 1156922"/>
                <a:gd name="connsiteY54" fmla="*/ 1129981 h 1745449"/>
                <a:gd name="connsiteX55" fmla="*/ 199595 w 1156922"/>
                <a:gd name="connsiteY55" fmla="*/ 1014703 h 1745449"/>
                <a:gd name="connsiteX56" fmla="*/ 291719 w 1156922"/>
                <a:gd name="connsiteY56" fmla="*/ 1123484 h 1745449"/>
                <a:gd name="connsiteX57" fmla="*/ 66889 w 1156922"/>
                <a:gd name="connsiteY57" fmla="*/ 1138943 h 1745449"/>
                <a:gd name="connsiteX58" fmla="*/ 30645 w 1156922"/>
                <a:gd name="connsiteY58" fmla="*/ 911953 h 1745449"/>
                <a:gd name="connsiteX59" fmla="*/ 70504 w 1156922"/>
                <a:gd name="connsiteY59" fmla="*/ 882569 h 1745449"/>
                <a:gd name="connsiteX60" fmla="*/ 63242 w 1156922"/>
                <a:gd name="connsiteY60" fmla="*/ 875989 h 1745449"/>
                <a:gd name="connsiteX61" fmla="*/ 66610 w 1156922"/>
                <a:gd name="connsiteY61" fmla="*/ 872273 h 1745449"/>
                <a:gd name="connsiteX62" fmla="*/ 68771 w 1156922"/>
                <a:gd name="connsiteY62" fmla="*/ 666836 h 1745449"/>
                <a:gd name="connsiteX63" fmla="*/ 107513 w 1156922"/>
                <a:gd name="connsiteY63" fmla="*/ 638275 h 1745449"/>
                <a:gd name="connsiteX64" fmla="*/ 130050 w 1156922"/>
                <a:gd name="connsiteY64" fmla="*/ 394472 h 1745449"/>
                <a:gd name="connsiteX65" fmla="*/ 313262 w 1156922"/>
                <a:gd name="connsiteY65" fmla="*/ 359290 h 1745449"/>
                <a:gd name="connsiteX66" fmla="*/ 127611 w 1156922"/>
                <a:gd name="connsiteY66" fmla="*/ 399723 h 1745449"/>
                <a:gd name="connsiteX67" fmla="*/ 93247 w 1156922"/>
                <a:gd name="connsiteY67" fmla="*/ 291518 h 1745449"/>
                <a:gd name="connsiteX68" fmla="*/ 312758 w 1156922"/>
                <a:gd name="connsiteY68" fmla="*/ 72008 h 1745449"/>
                <a:gd name="connsiteX69" fmla="*/ 381090 w 1156922"/>
                <a:gd name="connsiteY69" fmla="*/ 83948 h 1745449"/>
                <a:gd name="connsiteX70" fmla="*/ 520248 w 1156922"/>
                <a:gd name="connsiteY70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297902 w 1156922"/>
                <a:gd name="connsiteY2" fmla="*/ 699158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97902 w 1156922"/>
                <a:gd name="connsiteY2" fmla="*/ 699158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72338 w 1156922"/>
                <a:gd name="connsiteY2" fmla="*/ 693895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72338 w 1156922"/>
                <a:gd name="connsiteY2" fmla="*/ 693895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72338 w 1156922"/>
                <a:gd name="connsiteY2" fmla="*/ 693895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17622 w 1156922"/>
                <a:gd name="connsiteY2" fmla="*/ 72031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63856 w 1156922"/>
                <a:gd name="connsiteY2" fmla="*/ 77871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3856 w 1156922"/>
                <a:gd name="connsiteY1" fmla="*/ 778713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3856 w 1156922"/>
                <a:gd name="connsiteY1" fmla="*/ 778713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85028 w 1156922"/>
                <a:gd name="connsiteY1" fmla="*/ 82405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85028 w 1156922"/>
                <a:gd name="connsiteY1" fmla="*/ 824054 h 1745449"/>
                <a:gd name="connsiteX2" fmla="*/ 403541 w 1156922"/>
                <a:gd name="connsiteY2" fmla="*/ 751209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2637 w 1156922"/>
                <a:gd name="connsiteY1" fmla="*/ 806948 h 1745449"/>
                <a:gd name="connsiteX2" fmla="*/ 403541 w 1156922"/>
                <a:gd name="connsiteY2" fmla="*/ 751209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403541 w 1156922"/>
                <a:gd name="connsiteY1" fmla="*/ 751209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1585 w 1156922"/>
                <a:gd name="connsiteY1" fmla="*/ 747902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7372 w 1156922"/>
                <a:gd name="connsiteY1" fmla="*/ 779601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7372 w 1156922"/>
                <a:gd name="connsiteY1" fmla="*/ 779601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7372 w 1156922"/>
                <a:gd name="connsiteY1" fmla="*/ 779601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74031 w 1156922"/>
                <a:gd name="connsiteY1" fmla="*/ 82581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6388 w 1156922"/>
                <a:gd name="connsiteY1" fmla="*/ 860261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1417 w 1156922"/>
                <a:gd name="connsiteY1" fmla="*/ 79535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08044 w 1156922"/>
                <a:gd name="connsiteY0" fmla="*/ 795221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08044 w 1156922"/>
                <a:gd name="connsiteY6" fmla="*/ 795221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486332 w 1156922"/>
                <a:gd name="connsiteY0" fmla="*/ 870327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486332 w 1156922"/>
                <a:gd name="connsiteY6" fmla="*/ 870327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83011 w 1156922"/>
                <a:gd name="connsiteY2" fmla="*/ 916786 h 1745449"/>
                <a:gd name="connsiteX3" fmla="*/ 579674 w 1156922"/>
                <a:gd name="connsiteY3" fmla="*/ 915886 h 1745449"/>
                <a:gd name="connsiteX4" fmla="*/ 574852 w 1156922"/>
                <a:gd name="connsiteY4" fmla="*/ 580980 h 1745449"/>
                <a:gd name="connsiteX5" fmla="*/ 433169 w 1156922"/>
                <a:gd name="connsiteY5" fmla="*/ 649695 h 1745449"/>
                <a:gd name="connsiteX6" fmla="*/ 428375 w 1156922"/>
                <a:gd name="connsiteY6" fmla="*/ 651124 h 1745449"/>
                <a:gd name="connsiteX7" fmla="*/ 761884 w 1156922"/>
                <a:gd name="connsiteY7" fmla="*/ 739852 h 1745449"/>
                <a:gd name="connsiteX8" fmla="*/ 574852 w 1156922"/>
                <a:gd name="connsiteY8" fmla="*/ 580980 h 1745449"/>
                <a:gd name="connsiteX9" fmla="*/ 520248 w 1156922"/>
                <a:gd name="connsiteY9" fmla="*/ 0 h 1745449"/>
                <a:gd name="connsiteX10" fmla="*/ 689956 w 1156922"/>
                <a:gd name="connsiteY10" fmla="*/ 147127 h 1745449"/>
                <a:gd name="connsiteX11" fmla="*/ 548455 w 1156922"/>
                <a:gd name="connsiteY11" fmla="*/ 352718 h 1745449"/>
                <a:gd name="connsiteX12" fmla="*/ 688144 w 1156922"/>
                <a:gd name="connsiteY12" fmla="*/ 149764 h 1745449"/>
                <a:gd name="connsiteX13" fmla="*/ 906946 w 1156922"/>
                <a:gd name="connsiteY13" fmla="*/ 317877 h 1745449"/>
                <a:gd name="connsiteX14" fmla="*/ 894599 w 1156922"/>
                <a:gd name="connsiteY14" fmla="*/ 376059 h 1745449"/>
                <a:gd name="connsiteX15" fmla="*/ 1043308 w 1156922"/>
                <a:gd name="connsiteY15" fmla="*/ 525101 h 1745449"/>
                <a:gd name="connsiteX16" fmla="*/ 1033782 w 1156922"/>
                <a:gd name="connsiteY16" fmla="*/ 572282 h 1745449"/>
                <a:gd name="connsiteX17" fmla="*/ 1156922 w 1156922"/>
                <a:gd name="connsiteY17" fmla="*/ 756650 h 1745449"/>
                <a:gd name="connsiteX18" fmla="*/ 931418 w 1156922"/>
                <a:gd name="connsiteY18" fmla="*/ 936938 h 1745449"/>
                <a:gd name="connsiteX19" fmla="*/ 1093103 w 1156922"/>
                <a:gd name="connsiteY19" fmla="*/ 911837 h 1745449"/>
                <a:gd name="connsiteX20" fmla="*/ 1139689 w 1156922"/>
                <a:gd name="connsiteY20" fmla="*/ 1069421 h 1745449"/>
                <a:gd name="connsiteX21" fmla="*/ 985039 w 1156922"/>
                <a:gd name="connsiteY21" fmla="*/ 1223143 h 1745449"/>
                <a:gd name="connsiteX22" fmla="*/ 776887 w 1156922"/>
                <a:gd name="connsiteY22" fmla="*/ 1140927 h 1745449"/>
                <a:gd name="connsiteX23" fmla="*/ 813087 w 1156922"/>
                <a:gd name="connsiteY23" fmla="*/ 1096095 h 1745449"/>
                <a:gd name="connsiteX24" fmla="*/ 792626 w 1156922"/>
                <a:gd name="connsiteY24" fmla="*/ 964175 h 1745449"/>
                <a:gd name="connsiteX25" fmla="*/ 793130 w 1156922"/>
                <a:gd name="connsiteY25" fmla="*/ 963884 h 1745449"/>
                <a:gd name="connsiteX26" fmla="*/ 805899 w 1156922"/>
                <a:gd name="connsiteY26" fmla="*/ 1097129 h 1745449"/>
                <a:gd name="connsiteX27" fmla="*/ 683639 w 1156922"/>
                <a:gd name="connsiteY27" fmla="*/ 1159301 h 1745449"/>
                <a:gd name="connsiteX28" fmla="*/ 569233 w 1156922"/>
                <a:gd name="connsiteY28" fmla="*/ 1093170 h 1745449"/>
                <a:gd name="connsiteX29" fmla="*/ 568513 w 1156922"/>
                <a:gd name="connsiteY29" fmla="*/ 1090754 h 1745449"/>
                <a:gd name="connsiteX30" fmla="*/ 679482 w 1156922"/>
                <a:gd name="connsiteY30" fmla="*/ 1162221 h 1745449"/>
                <a:gd name="connsiteX31" fmla="*/ 774185 w 1156922"/>
                <a:gd name="connsiteY31" fmla="*/ 1135031 h 1745449"/>
                <a:gd name="connsiteX32" fmla="*/ 972285 w 1156922"/>
                <a:gd name="connsiteY32" fmla="*/ 1224518 h 1745449"/>
                <a:gd name="connsiteX33" fmla="*/ 1030281 w 1156922"/>
                <a:gd name="connsiteY33" fmla="*/ 1340359 h 1745449"/>
                <a:gd name="connsiteX34" fmla="*/ 913405 w 1156922"/>
                <a:gd name="connsiteY34" fmla="*/ 1461368 h 1745449"/>
                <a:gd name="connsiteX35" fmla="*/ 753227 w 1156922"/>
                <a:gd name="connsiteY35" fmla="*/ 1371458 h 1745449"/>
                <a:gd name="connsiteX36" fmla="*/ 756737 w 1156922"/>
                <a:gd name="connsiteY36" fmla="*/ 1369309 h 1745449"/>
                <a:gd name="connsiteX37" fmla="*/ 911871 w 1156922"/>
                <a:gd name="connsiteY37" fmla="*/ 1465876 h 1745449"/>
                <a:gd name="connsiteX38" fmla="*/ 761269 w 1156922"/>
                <a:gd name="connsiteY38" fmla="*/ 1628054 h 1745449"/>
                <a:gd name="connsiteX39" fmla="*/ 558182 w 1156922"/>
                <a:gd name="connsiteY39" fmla="*/ 1552195 h 1745449"/>
                <a:gd name="connsiteX40" fmla="*/ 554944 w 1156922"/>
                <a:gd name="connsiteY40" fmla="*/ 1544331 h 1745449"/>
                <a:gd name="connsiteX41" fmla="*/ 678727 w 1156922"/>
                <a:gd name="connsiteY41" fmla="*/ 1632143 h 1745449"/>
                <a:gd name="connsiteX42" fmla="*/ 520249 w 1156922"/>
                <a:gd name="connsiteY42" fmla="*/ 1745209 h 1745449"/>
                <a:gd name="connsiteX43" fmla="*/ 352811 w 1156922"/>
                <a:gd name="connsiteY43" fmla="*/ 1592106 h 1745449"/>
                <a:gd name="connsiteX44" fmla="*/ 237021 w 1156922"/>
                <a:gd name="connsiteY44" fmla="*/ 1443452 h 1745449"/>
                <a:gd name="connsiteX45" fmla="*/ 89886 w 1156922"/>
                <a:gd name="connsiteY45" fmla="*/ 1375108 h 1745449"/>
                <a:gd name="connsiteX46" fmla="*/ 100537 w 1156922"/>
                <a:gd name="connsiteY46" fmla="*/ 1171427 h 1745449"/>
                <a:gd name="connsiteX47" fmla="*/ 291673 w 1156922"/>
                <a:gd name="connsiteY47" fmla="*/ 1125156 h 1745449"/>
                <a:gd name="connsiteX48" fmla="*/ 511418 w 1156922"/>
                <a:gd name="connsiteY48" fmla="*/ 1034051 h 1745449"/>
                <a:gd name="connsiteX49" fmla="*/ 509329 w 1156922"/>
                <a:gd name="connsiteY49" fmla="*/ 1041153 h 1745449"/>
                <a:gd name="connsiteX50" fmla="*/ 310893 w 1156922"/>
                <a:gd name="connsiteY50" fmla="*/ 1129981 h 1745449"/>
                <a:gd name="connsiteX51" fmla="*/ 199595 w 1156922"/>
                <a:gd name="connsiteY51" fmla="*/ 1014703 h 1745449"/>
                <a:gd name="connsiteX52" fmla="*/ 291719 w 1156922"/>
                <a:gd name="connsiteY52" fmla="*/ 1123484 h 1745449"/>
                <a:gd name="connsiteX53" fmla="*/ 66889 w 1156922"/>
                <a:gd name="connsiteY53" fmla="*/ 1138943 h 1745449"/>
                <a:gd name="connsiteX54" fmla="*/ 30645 w 1156922"/>
                <a:gd name="connsiteY54" fmla="*/ 911953 h 1745449"/>
                <a:gd name="connsiteX55" fmla="*/ 70504 w 1156922"/>
                <a:gd name="connsiteY55" fmla="*/ 882569 h 1745449"/>
                <a:gd name="connsiteX56" fmla="*/ 63242 w 1156922"/>
                <a:gd name="connsiteY56" fmla="*/ 875989 h 1745449"/>
                <a:gd name="connsiteX57" fmla="*/ 66610 w 1156922"/>
                <a:gd name="connsiteY57" fmla="*/ 872273 h 1745449"/>
                <a:gd name="connsiteX58" fmla="*/ 68771 w 1156922"/>
                <a:gd name="connsiteY58" fmla="*/ 666836 h 1745449"/>
                <a:gd name="connsiteX59" fmla="*/ 107513 w 1156922"/>
                <a:gd name="connsiteY59" fmla="*/ 638275 h 1745449"/>
                <a:gd name="connsiteX60" fmla="*/ 130050 w 1156922"/>
                <a:gd name="connsiteY60" fmla="*/ 394472 h 1745449"/>
                <a:gd name="connsiteX61" fmla="*/ 313262 w 1156922"/>
                <a:gd name="connsiteY61" fmla="*/ 359290 h 1745449"/>
                <a:gd name="connsiteX62" fmla="*/ 127611 w 1156922"/>
                <a:gd name="connsiteY62" fmla="*/ 399723 h 1745449"/>
                <a:gd name="connsiteX63" fmla="*/ 93247 w 1156922"/>
                <a:gd name="connsiteY63" fmla="*/ 291518 h 1745449"/>
                <a:gd name="connsiteX64" fmla="*/ 312758 w 1156922"/>
                <a:gd name="connsiteY64" fmla="*/ 72008 h 1745449"/>
                <a:gd name="connsiteX65" fmla="*/ 381090 w 1156922"/>
                <a:gd name="connsiteY65" fmla="*/ 83948 h 1745449"/>
                <a:gd name="connsiteX66" fmla="*/ 520248 w 1156922"/>
                <a:gd name="connsiteY66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83011 w 1156922"/>
                <a:gd name="connsiteY2" fmla="*/ 916786 h 1745449"/>
                <a:gd name="connsiteX3" fmla="*/ 579674 w 1156922"/>
                <a:gd name="connsiteY3" fmla="*/ 915886 h 1745449"/>
                <a:gd name="connsiteX4" fmla="*/ 574852 w 1156922"/>
                <a:gd name="connsiteY4" fmla="*/ 580980 h 1745449"/>
                <a:gd name="connsiteX5" fmla="*/ 433169 w 1156922"/>
                <a:gd name="connsiteY5" fmla="*/ 649695 h 1745449"/>
                <a:gd name="connsiteX6" fmla="*/ 428375 w 1156922"/>
                <a:gd name="connsiteY6" fmla="*/ 651124 h 1745449"/>
                <a:gd name="connsiteX7" fmla="*/ 761884 w 1156922"/>
                <a:gd name="connsiteY7" fmla="*/ 739852 h 1745449"/>
                <a:gd name="connsiteX8" fmla="*/ 574852 w 1156922"/>
                <a:gd name="connsiteY8" fmla="*/ 580980 h 1745449"/>
                <a:gd name="connsiteX9" fmla="*/ 520248 w 1156922"/>
                <a:gd name="connsiteY9" fmla="*/ 0 h 1745449"/>
                <a:gd name="connsiteX10" fmla="*/ 689956 w 1156922"/>
                <a:gd name="connsiteY10" fmla="*/ 147127 h 1745449"/>
                <a:gd name="connsiteX11" fmla="*/ 548455 w 1156922"/>
                <a:gd name="connsiteY11" fmla="*/ 352718 h 1745449"/>
                <a:gd name="connsiteX12" fmla="*/ 688144 w 1156922"/>
                <a:gd name="connsiteY12" fmla="*/ 149764 h 1745449"/>
                <a:gd name="connsiteX13" fmla="*/ 906946 w 1156922"/>
                <a:gd name="connsiteY13" fmla="*/ 317877 h 1745449"/>
                <a:gd name="connsiteX14" fmla="*/ 894599 w 1156922"/>
                <a:gd name="connsiteY14" fmla="*/ 376059 h 1745449"/>
                <a:gd name="connsiteX15" fmla="*/ 1043308 w 1156922"/>
                <a:gd name="connsiteY15" fmla="*/ 525101 h 1745449"/>
                <a:gd name="connsiteX16" fmla="*/ 1033782 w 1156922"/>
                <a:gd name="connsiteY16" fmla="*/ 572282 h 1745449"/>
                <a:gd name="connsiteX17" fmla="*/ 1156922 w 1156922"/>
                <a:gd name="connsiteY17" fmla="*/ 756650 h 1745449"/>
                <a:gd name="connsiteX18" fmla="*/ 931418 w 1156922"/>
                <a:gd name="connsiteY18" fmla="*/ 936938 h 1745449"/>
                <a:gd name="connsiteX19" fmla="*/ 1093103 w 1156922"/>
                <a:gd name="connsiteY19" fmla="*/ 911837 h 1745449"/>
                <a:gd name="connsiteX20" fmla="*/ 1139689 w 1156922"/>
                <a:gd name="connsiteY20" fmla="*/ 1069421 h 1745449"/>
                <a:gd name="connsiteX21" fmla="*/ 985039 w 1156922"/>
                <a:gd name="connsiteY21" fmla="*/ 1223143 h 1745449"/>
                <a:gd name="connsiteX22" fmla="*/ 776887 w 1156922"/>
                <a:gd name="connsiteY22" fmla="*/ 1140927 h 1745449"/>
                <a:gd name="connsiteX23" fmla="*/ 813087 w 1156922"/>
                <a:gd name="connsiteY23" fmla="*/ 1096095 h 1745449"/>
                <a:gd name="connsiteX24" fmla="*/ 792626 w 1156922"/>
                <a:gd name="connsiteY24" fmla="*/ 964175 h 1745449"/>
                <a:gd name="connsiteX25" fmla="*/ 793130 w 1156922"/>
                <a:gd name="connsiteY25" fmla="*/ 963884 h 1745449"/>
                <a:gd name="connsiteX26" fmla="*/ 805899 w 1156922"/>
                <a:gd name="connsiteY26" fmla="*/ 1097129 h 1745449"/>
                <a:gd name="connsiteX27" fmla="*/ 683639 w 1156922"/>
                <a:gd name="connsiteY27" fmla="*/ 1159301 h 1745449"/>
                <a:gd name="connsiteX28" fmla="*/ 569233 w 1156922"/>
                <a:gd name="connsiteY28" fmla="*/ 1093170 h 1745449"/>
                <a:gd name="connsiteX29" fmla="*/ 568513 w 1156922"/>
                <a:gd name="connsiteY29" fmla="*/ 1090754 h 1745449"/>
                <a:gd name="connsiteX30" fmla="*/ 679482 w 1156922"/>
                <a:gd name="connsiteY30" fmla="*/ 1162221 h 1745449"/>
                <a:gd name="connsiteX31" fmla="*/ 774185 w 1156922"/>
                <a:gd name="connsiteY31" fmla="*/ 1135031 h 1745449"/>
                <a:gd name="connsiteX32" fmla="*/ 972285 w 1156922"/>
                <a:gd name="connsiteY32" fmla="*/ 1224518 h 1745449"/>
                <a:gd name="connsiteX33" fmla="*/ 1030281 w 1156922"/>
                <a:gd name="connsiteY33" fmla="*/ 1340359 h 1745449"/>
                <a:gd name="connsiteX34" fmla="*/ 913405 w 1156922"/>
                <a:gd name="connsiteY34" fmla="*/ 1461368 h 1745449"/>
                <a:gd name="connsiteX35" fmla="*/ 753227 w 1156922"/>
                <a:gd name="connsiteY35" fmla="*/ 1371458 h 1745449"/>
                <a:gd name="connsiteX36" fmla="*/ 756737 w 1156922"/>
                <a:gd name="connsiteY36" fmla="*/ 1369309 h 1745449"/>
                <a:gd name="connsiteX37" fmla="*/ 911871 w 1156922"/>
                <a:gd name="connsiteY37" fmla="*/ 1465876 h 1745449"/>
                <a:gd name="connsiteX38" fmla="*/ 761269 w 1156922"/>
                <a:gd name="connsiteY38" fmla="*/ 1628054 h 1745449"/>
                <a:gd name="connsiteX39" fmla="*/ 558182 w 1156922"/>
                <a:gd name="connsiteY39" fmla="*/ 1552195 h 1745449"/>
                <a:gd name="connsiteX40" fmla="*/ 554944 w 1156922"/>
                <a:gd name="connsiteY40" fmla="*/ 1544331 h 1745449"/>
                <a:gd name="connsiteX41" fmla="*/ 678727 w 1156922"/>
                <a:gd name="connsiteY41" fmla="*/ 1632143 h 1745449"/>
                <a:gd name="connsiteX42" fmla="*/ 520249 w 1156922"/>
                <a:gd name="connsiteY42" fmla="*/ 1745209 h 1745449"/>
                <a:gd name="connsiteX43" fmla="*/ 352811 w 1156922"/>
                <a:gd name="connsiteY43" fmla="*/ 1592106 h 1745449"/>
                <a:gd name="connsiteX44" fmla="*/ 237021 w 1156922"/>
                <a:gd name="connsiteY44" fmla="*/ 1443452 h 1745449"/>
                <a:gd name="connsiteX45" fmla="*/ 89886 w 1156922"/>
                <a:gd name="connsiteY45" fmla="*/ 1375108 h 1745449"/>
                <a:gd name="connsiteX46" fmla="*/ 100537 w 1156922"/>
                <a:gd name="connsiteY46" fmla="*/ 1171427 h 1745449"/>
                <a:gd name="connsiteX47" fmla="*/ 291673 w 1156922"/>
                <a:gd name="connsiteY47" fmla="*/ 1125156 h 1745449"/>
                <a:gd name="connsiteX48" fmla="*/ 511418 w 1156922"/>
                <a:gd name="connsiteY48" fmla="*/ 1034051 h 1745449"/>
                <a:gd name="connsiteX49" fmla="*/ 509329 w 1156922"/>
                <a:gd name="connsiteY49" fmla="*/ 1041153 h 1745449"/>
                <a:gd name="connsiteX50" fmla="*/ 310893 w 1156922"/>
                <a:gd name="connsiteY50" fmla="*/ 1129981 h 1745449"/>
                <a:gd name="connsiteX51" fmla="*/ 199595 w 1156922"/>
                <a:gd name="connsiteY51" fmla="*/ 1014703 h 1745449"/>
                <a:gd name="connsiteX52" fmla="*/ 291719 w 1156922"/>
                <a:gd name="connsiteY52" fmla="*/ 1123484 h 1745449"/>
                <a:gd name="connsiteX53" fmla="*/ 66889 w 1156922"/>
                <a:gd name="connsiteY53" fmla="*/ 1138943 h 1745449"/>
                <a:gd name="connsiteX54" fmla="*/ 30645 w 1156922"/>
                <a:gd name="connsiteY54" fmla="*/ 911953 h 1745449"/>
                <a:gd name="connsiteX55" fmla="*/ 70504 w 1156922"/>
                <a:gd name="connsiteY55" fmla="*/ 882569 h 1745449"/>
                <a:gd name="connsiteX56" fmla="*/ 63242 w 1156922"/>
                <a:gd name="connsiteY56" fmla="*/ 875989 h 1745449"/>
                <a:gd name="connsiteX57" fmla="*/ 66610 w 1156922"/>
                <a:gd name="connsiteY57" fmla="*/ 872273 h 1745449"/>
                <a:gd name="connsiteX58" fmla="*/ 68771 w 1156922"/>
                <a:gd name="connsiteY58" fmla="*/ 666836 h 1745449"/>
                <a:gd name="connsiteX59" fmla="*/ 107513 w 1156922"/>
                <a:gd name="connsiteY59" fmla="*/ 638275 h 1745449"/>
                <a:gd name="connsiteX60" fmla="*/ 130050 w 1156922"/>
                <a:gd name="connsiteY60" fmla="*/ 394472 h 1745449"/>
                <a:gd name="connsiteX61" fmla="*/ 313262 w 1156922"/>
                <a:gd name="connsiteY61" fmla="*/ 359290 h 1745449"/>
                <a:gd name="connsiteX62" fmla="*/ 127611 w 1156922"/>
                <a:gd name="connsiteY62" fmla="*/ 399723 h 1745449"/>
                <a:gd name="connsiteX63" fmla="*/ 93247 w 1156922"/>
                <a:gd name="connsiteY63" fmla="*/ 291518 h 1745449"/>
                <a:gd name="connsiteX64" fmla="*/ 312758 w 1156922"/>
                <a:gd name="connsiteY64" fmla="*/ 72008 h 1745449"/>
                <a:gd name="connsiteX65" fmla="*/ 381090 w 1156922"/>
                <a:gd name="connsiteY65" fmla="*/ 83948 h 1745449"/>
                <a:gd name="connsiteX66" fmla="*/ 520248 w 1156922"/>
                <a:gd name="connsiteY66" fmla="*/ 0 h 1745449"/>
                <a:gd name="connsiteX0" fmla="*/ 583011 w 1156922"/>
                <a:gd name="connsiteY0" fmla="*/ 916786 h 1745449"/>
                <a:gd name="connsiteX1" fmla="*/ 334959 w 1156922"/>
                <a:gd name="connsiteY1" fmla="*/ 805824 h 1745449"/>
                <a:gd name="connsiteX2" fmla="*/ 583011 w 1156922"/>
                <a:gd name="connsiteY2" fmla="*/ 916786 h 1745449"/>
                <a:gd name="connsiteX3" fmla="*/ 574852 w 1156922"/>
                <a:gd name="connsiteY3" fmla="*/ 580980 h 1745449"/>
                <a:gd name="connsiteX4" fmla="*/ 433169 w 1156922"/>
                <a:gd name="connsiteY4" fmla="*/ 649695 h 1745449"/>
                <a:gd name="connsiteX5" fmla="*/ 428375 w 1156922"/>
                <a:gd name="connsiteY5" fmla="*/ 651124 h 1745449"/>
                <a:gd name="connsiteX6" fmla="*/ 761884 w 1156922"/>
                <a:gd name="connsiteY6" fmla="*/ 739852 h 1745449"/>
                <a:gd name="connsiteX7" fmla="*/ 574852 w 1156922"/>
                <a:gd name="connsiteY7" fmla="*/ 580980 h 1745449"/>
                <a:gd name="connsiteX8" fmla="*/ 520248 w 1156922"/>
                <a:gd name="connsiteY8" fmla="*/ 0 h 1745449"/>
                <a:gd name="connsiteX9" fmla="*/ 689956 w 1156922"/>
                <a:gd name="connsiteY9" fmla="*/ 147127 h 1745449"/>
                <a:gd name="connsiteX10" fmla="*/ 548455 w 1156922"/>
                <a:gd name="connsiteY10" fmla="*/ 352718 h 1745449"/>
                <a:gd name="connsiteX11" fmla="*/ 688144 w 1156922"/>
                <a:gd name="connsiteY11" fmla="*/ 149764 h 1745449"/>
                <a:gd name="connsiteX12" fmla="*/ 906946 w 1156922"/>
                <a:gd name="connsiteY12" fmla="*/ 317877 h 1745449"/>
                <a:gd name="connsiteX13" fmla="*/ 894599 w 1156922"/>
                <a:gd name="connsiteY13" fmla="*/ 376059 h 1745449"/>
                <a:gd name="connsiteX14" fmla="*/ 1043308 w 1156922"/>
                <a:gd name="connsiteY14" fmla="*/ 525101 h 1745449"/>
                <a:gd name="connsiteX15" fmla="*/ 1033782 w 1156922"/>
                <a:gd name="connsiteY15" fmla="*/ 572282 h 1745449"/>
                <a:gd name="connsiteX16" fmla="*/ 1156922 w 1156922"/>
                <a:gd name="connsiteY16" fmla="*/ 756650 h 1745449"/>
                <a:gd name="connsiteX17" fmla="*/ 931418 w 1156922"/>
                <a:gd name="connsiteY17" fmla="*/ 936938 h 1745449"/>
                <a:gd name="connsiteX18" fmla="*/ 1093103 w 1156922"/>
                <a:gd name="connsiteY18" fmla="*/ 911837 h 1745449"/>
                <a:gd name="connsiteX19" fmla="*/ 1139689 w 1156922"/>
                <a:gd name="connsiteY19" fmla="*/ 1069421 h 1745449"/>
                <a:gd name="connsiteX20" fmla="*/ 985039 w 1156922"/>
                <a:gd name="connsiteY20" fmla="*/ 1223143 h 1745449"/>
                <a:gd name="connsiteX21" fmla="*/ 776887 w 1156922"/>
                <a:gd name="connsiteY21" fmla="*/ 1140927 h 1745449"/>
                <a:gd name="connsiteX22" fmla="*/ 813087 w 1156922"/>
                <a:gd name="connsiteY22" fmla="*/ 1096095 h 1745449"/>
                <a:gd name="connsiteX23" fmla="*/ 792626 w 1156922"/>
                <a:gd name="connsiteY23" fmla="*/ 964175 h 1745449"/>
                <a:gd name="connsiteX24" fmla="*/ 793130 w 1156922"/>
                <a:gd name="connsiteY24" fmla="*/ 963884 h 1745449"/>
                <a:gd name="connsiteX25" fmla="*/ 805899 w 1156922"/>
                <a:gd name="connsiteY25" fmla="*/ 1097129 h 1745449"/>
                <a:gd name="connsiteX26" fmla="*/ 683639 w 1156922"/>
                <a:gd name="connsiteY26" fmla="*/ 1159301 h 1745449"/>
                <a:gd name="connsiteX27" fmla="*/ 569233 w 1156922"/>
                <a:gd name="connsiteY27" fmla="*/ 1093170 h 1745449"/>
                <a:gd name="connsiteX28" fmla="*/ 568513 w 1156922"/>
                <a:gd name="connsiteY28" fmla="*/ 1090754 h 1745449"/>
                <a:gd name="connsiteX29" fmla="*/ 679482 w 1156922"/>
                <a:gd name="connsiteY29" fmla="*/ 1162221 h 1745449"/>
                <a:gd name="connsiteX30" fmla="*/ 774185 w 1156922"/>
                <a:gd name="connsiteY30" fmla="*/ 1135031 h 1745449"/>
                <a:gd name="connsiteX31" fmla="*/ 972285 w 1156922"/>
                <a:gd name="connsiteY31" fmla="*/ 1224518 h 1745449"/>
                <a:gd name="connsiteX32" fmla="*/ 1030281 w 1156922"/>
                <a:gd name="connsiteY32" fmla="*/ 1340359 h 1745449"/>
                <a:gd name="connsiteX33" fmla="*/ 913405 w 1156922"/>
                <a:gd name="connsiteY33" fmla="*/ 1461368 h 1745449"/>
                <a:gd name="connsiteX34" fmla="*/ 753227 w 1156922"/>
                <a:gd name="connsiteY34" fmla="*/ 1371458 h 1745449"/>
                <a:gd name="connsiteX35" fmla="*/ 756737 w 1156922"/>
                <a:gd name="connsiteY35" fmla="*/ 1369309 h 1745449"/>
                <a:gd name="connsiteX36" fmla="*/ 911871 w 1156922"/>
                <a:gd name="connsiteY36" fmla="*/ 1465876 h 1745449"/>
                <a:gd name="connsiteX37" fmla="*/ 761269 w 1156922"/>
                <a:gd name="connsiteY37" fmla="*/ 1628054 h 1745449"/>
                <a:gd name="connsiteX38" fmla="*/ 558182 w 1156922"/>
                <a:gd name="connsiteY38" fmla="*/ 1552195 h 1745449"/>
                <a:gd name="connsiteX39" fmla="*/ 554944 w 1156922"/>
                <a:gd name="connsiteY39" fmla="*/ 1544331 h 1745449"/>
                <a:gd name="connsiteX40" fmla="*/ 678727 w 1156922"/>
                <a:gd name="connsiteY40" fmla="*/ 1632143 h 1745449"/>
                <a:gd name="connsiteX41" fmla="*/ 520249 w 1156922"/>
                <a:gd name="connsiteY41" fmla="*/ 1745209 h 1745449"/>
                <a:gd name="connsiteX42" fmla="*/ 352811 w 1156922"/>
                <a:gd name="connsiteY42" fmla="*/ 1592106 h 1745449"/>
                <a:gd name="connsiteX43" fmla="*/ 237021 w 1156922"/>
                <a:gd name="connsiteY43" fmla="*/ 1443452 h 1745449"/>
                <a:gd name="connsiteX44" fmla="*/ 89886 w 1156922"/>
                <a:gd name="connsiteY44" fmla="*/ 1375108 h 1745449"/>
                <a:gd name="connsiteX45" fmla="*/ 100537 w 1156922"/>
                <a:gd name="connsiteY45" fmla="*/ 1171427 h 1745449"/>
                <a:gd name="connsiteX46" fmla="*/ 291673 w 1156922"/>
                <a:gd name="connsiteY46" fmla="*/ 1125156 h 1745449"/>
                <a:gd name="connsiteX47" fmla="*/ 511418 w 1156922"/>
                <a:gd name="connsiteY47" fmla="*/ 1034051 h 1745449"/>
                <a:gd name="connsiteX48" fmla="*/ 509329 w 1156922"/>
                <a:gd name="connsiteY48" fmla="*/ 1041153 h 1745449"/>
                <a:gd name="connsiteX49" fmla="*/ 310893 w 1156922"/>
                <a:gd name="connsiteY49" fmla="*/ 1129981 h 1745449"/>
                <a:gd name="connsiteX50" fmla="*/ 199595 w 1156922"/>
                <a:gd name="connsiteY50" fmla="*/ 1014703 h 1745449"/>
                <a:gd name="connsiteX51" fmla="*/ 291719 w 1156922"/>
                <a:gd name="connsiteY51" fmla="*/ 1123484 h 1745449"/>
                <a:gd name="connsiteX52" fmla="*/ 66889 w 1156922"/>
                <a:gd name="connsiteY52" fmla="*/ 1138943 h 1745449"/>
                <a:gd name="connsiteX53" fmla="*/ 30645 w 1156922"/>
                <a:gd name="connsiteY53" fmla="*/ 911953 h 1745449"/>
                <a:gd name="connsiteX54" fmla="*/ 70504 w 1156922"/>
                <a:gd name="connsiteY54" fmla="*/ 882569 h 1745449"/>
                <a:gd name="connsiteX55" fmla="*/ 63242 w 1156922"/>
                <a:gd name="connsiteY55" fmla="*/ 875989 h 1745449"/>
                <a:gd name="connsiteX56" fmla="*/ 66610 w 1156922"/>
                <a:gd name="connsiteY56" fmla="*/ 872273 h 1745449"/>
                <a:gd name="connsiteX57" fmla="*/ 68771 w 1156922"/>
                <a:gd name="connsiteY57" fmla="*/ 666836 h 1745449"/>
                <a:gd name="connsiteX58" fmla="*/ 107513 w 1156922"/>
                <a:gd name="connsiteY58" fmla="*/ 638275 h 1745449"/>
                <a:gd name="connsiteX59" fmla="*/ 130050 w 1156922"/>
                <a:gd name="connsiteY59" fmla="*/ 394472 h 1745449"/>
                <a:gd name="connsiteX60" fmla="*/ 313262 w 1156922"/>
                <a:gd name="connsiteY60" fmla="*/ 359290 h 1745449"/>
                <a:gd name="connsiteX61" fmla="*/ 127611 w 1156922"/>
                <a:gd name="connsiteY61" fmla="*/ 399723 h 1745449"/>
                <a:gd name="connsiteX62" fmla="*/ 93247 w 1156922"/>
                <a:gd name="connsiteY62" fmla="*/ 291518 h 1745449"/>
                <a:gd name="connsiteX63" fmla="*/ 312758 w 1156922"/>
                <a:gd name="connsiteY63" fmla="*/ 72008 h 1745449"/>
                <a:gd name="connsiteX64" fmla="*/ 381090 w 1156922"/>
                <a:gd name="connsiteY64" fmla="*/ 83948 h 1745449"/>
                <a:gd name="connsiteX65" fmla="*/ 520248 w 1156922"/>
                <a:gd name="connsiteY65" fmla="*/ 0 h 1745449"/>
                <a:gd name="connsiteX0" fmla="*/ 574852 w 1156922"/>
                <a:gd name="connsiteY0" fmla="*/ 580980 h 1745449"/>
                <a:gd name="connsiteX1" fmla="*/ 433169 w 1156922"/>
                <a:gd name="connsiteY1" fmla="*/ 649695 h 1745449"/>
                <a:gd name="connsiteX2" fmla="*/ 428375 w 1156922"/>
                <a:gd name="connsiteY2" fmla="*/ 651124 h 1745449"/>
                <a:gd name="connsiteX3" fmla="*/ 761884 w 1156922"/>
                <a:gd name="connsiteY3" fmla="*/ 739852 h 1745449"/>
                <a:gd name="connsiteX4" fmla="*/ 574852 w 1156922"/>
                <a:gd name="connsiteY4" fmla="*/ 580980 h 1745449"/>
                <a:gd name="connsiteX5" fmla="*/ 520248 w 1156922"/>
                <a:gd name="connsiteY5" fmla="*/ 0 h 1745449"/>
                <a:gd name="connsiteX6" fmla="*/ 689956 w 1156922"/>
                <a:gd name="connsiteY6" fmla="*/ 147127 h 1745449"/>
                <a:gd name="connsiteX7" fmla="*/ 548455 w 1156922"/>
                <a:gd name="connsiteY7" fmla="*/ 352718 h 1745449"/>
                <a:gd name="connsiteX8" fmla="*/ 688144 w 1156922"/>
                <a:gd name="connsiteY8" fmla="*/ 149764 h 1745449"/>
                <a:gd name="connsiteX9" fmla="*/ 906946 w 1156922"/>
                <a:gd name="connsiteY9" fmla="*/ 317877 h 1745449"/>
                <a:gd name="connsiteX10" fmla="*/ 894599 w 1156922"/>
                <a:gd name="connsiteY10" fmla="*/ 376059 h 1745449"/>
                <a:gd name="connsiteX11" fmla="*/ 1043308 w 1156922"/>
                <a:gd name="connsiteY11" fmla="*/ 525101 h 1745449"/>
                <a:gd name="connsiteX12" fmla="*/ 1033782 w 1156922"/>
                <a:gd name="connsiteY12" fmla="*/ 572282 h 1745449"/>
                <a:gd name="connsiteX13" fmla="*/ 1156922 w 1156922"/>
                <a:gd name="connsiteY13" fmla="*/ 756650 h 1745449"/>
                <a:gd name="connsiteX14" fmla="*/ 931418 w 1156922"/>
                <a:gd name="connsiteY14" fmla="*/ 936938 h 1745449"/>
                <a:gd name="connsiteX15" fmla="*/ 1093103 w 1156922"/>
                <a:gd name="connsiteY15" fmla="*/ 911837 h 1745449"/>
                <a:gd name="connsiteX16" fmla="*/ 1139689 w 1156922"/>
                <a:gd name="connsiteY16" fmla="*/ 1069421 h 1745449"/>
                <a:gd name="connsiteX17" fmla="*/ 985039 w 1156922"/>
                <a:gd name="connsiteY17" fmla="*/ 1223143 h 1745449"/>
                <a:gd name="connsiteX18" fmla="*/ 776887 w 1156922"/>
                <a:gd name="connsiteY18" fmla="*/ 1140927 h 1745449"/>
                <a:gd name="connsiteX19" fmla="*/ 813087 w 1156922"/>
                <a:gd name="connsiteY19" fmla="*/ 1096095 h 1745449"/>
                <a:gd name="connsiteX20" fmla="*/ 792626 w 1156922"/>
                <a:gd name="connsiteY20" fmla="*/ 964175 h 1745449"/>
                <a:gd name="connsiteX21" fmla="*/ 793130 w 1156922"/>
                <a:gd name="connsiteY21" fmla="*/ 963884 h 1745449"/>
                <a:gd name="connsiteX22" fmla="*/ 805899 w 1156922"/>
                <a:gd name="connsiteY22" fmla="*/ 1097129 h 1745449"/>
                <a:gd name="connsiteX23" fmla="*/ 683639 w 1156922"/>
                <a:gd name="connsiteY23" fmla="*/ 1159301 h 1745449"/>
                <a:gd name="connsiteX24" fmla="*/ 569233 w 1156922"/>
                <a:gd name="connsiteY24" fmla="*/ 1093170 h 1745449"/>
                <a:gd name="connsiteX25" fmla="*/ 568513 w 1156922"/>
                <a:gd name="connsiteY25" fmla="*/ 1090754 h 1745449"/>
                <a:gd name="connsiteX26" fmla="*/ 679482 w 1156922"/>
                <a:gd name="connsiteY26" fmla="*/ 1162221 h 1745449"/>
                <a:gd name="connsiteX27" fmla="*/ 774185 w 1156922"/>
                <a:gd name="connsiteY27" fmla="*/ 1135031 h 1745449"/>
                <a:gd name="connsiteX28" fmla="*/ 972285 w 1156922"/>
                <a:gd name="connsiteY28" fmla="*/ 1224518 h 1745449"/>
                <a:gd name="connsiteX29" fmla="*/ 1030281 w 1156922"/>
                <a:gd name="connsiteY29" fmla="*/ 1340359 h 1745449"/>
                <a:gd name="connsiteX30" fmla="*/ 913405 w 1156922"/>
                <a:gd name="connsiteY30" fmla="*/ 1461368 h 1745449"/>
                <a:gd name="connsiteX31" fmla="*/ 753227 w 1156922"/>
                <a:gd name="connsiteY31" fmla="*/ 1371458 h 1745449"/>
                <a:gd name="connsiteX32" fmla="*/ 756737 w 1156922"/>
                <a:gd name="connsiteY32" fmla="*/ 1369309 h 1745449"/>
                <a:gd name="connsiteX33" fmla="*/ 911871 w 1156922"/>
                <a:gd name="connsiteY33" fmla="*/ 1465876 h 1745449"/>
                <a:gd name="connsiteX34" fmla="*/ 761269 w 1156922"/>
                <a:gd name="connsiteY34" fmla="*/ 1628054 h 1745449"/>
                <a:gd name="connsiteX35" fmla="*/ 558182 w 1156922"/>
                <a:gd name="connsiteY35" fmla="*/ 1552195 h 1745449"/>
                <a:gd name="connsiteX36" fmla="*/ 554944 w 1156922"/>
                <a:gd name="connsiteY36" fmla="*/ 1544331 h 1745449"/>
                <a:gd name="connsiteX37" fmla="*/ 678727 w 1156922"/>
                <a:gd name="connsiteY37" fmla="*/ 1632143 h 1745449"/>
                <a:gd name="connsiteX38" fmla="*/ 520249 w 1156922"/>
                <a:gd name="connsiteY38" fmla="*/ 1745209 h 1745449"/>
                <a:gd name="connsiteX39" fmla="*/ 352811 w 1156922"/>
                <a:gd name="connsiteY39" fmla="*/ 1592106 h 1745449"/>
                <a:gd name="connsiteX40" fmla="*/ 237021 w 1156922"/>
                <a:gd name="connsiteY40" fmla="*/ 1443452 h 1745449"/>
                <a:gd name="connsiteX41" fmla="*/ 89886 w 1156922"/>
                <a:gd name="connsiteY41" fmla="*/ 1375108 h 1745449"/>
                <a:gd name="connsiteX42" fmla="*/ 100537 w 1156922"/>
                <a:gd name="connsiteY42" fmla="*/ 1171427 h 1745449"/>
                <a:gd name="connsiteX43" fmla="*/ 291673 w 1156922"/>
                <a:gd name="connsiteY43" fmla="*/ 1125156 h 1745449"/>
                <a:gd name="connsiteX44" fmla="*/ 511418 w 1156922"/>
                <a:gd name="connsiteY44" fmla="*/ 1034051 h 1745449"/>
                <a:gd name="connsiteX45" fmla="*/ 509329 w 1156922"/>
                <a:gd name="connsiteY45" fmla="*/ 1041153 h 1745449"/>
                <a:gd name="connsiteX46" fmla="*/ 310893 w 1156922"/>
                <a:gd name="connsiteY46" fmla="*/ 1129981 h 1745449"/>
                <a:gd name="connsiteX47" fmla="*/ 199595 w 1156922"/>
                <a:gd name="connsiteY47" fmla="*/ 1014703 h 1745449"/>
                <a:gd name="connsiteX48" fmla="*/ 291719 w 1156922"/>
                <a:gd name="connsiteY48" fmla="*/ 1123484 h 1745449"/>
                <a:gd name="connsiteX49" fmla="*/ 66889 w 1156922"/>
                <a:gd name="connsiteY49" fmla="*/ 1138943 h 1745449"/>
                <a:gd name="connsiteX50" fmla="*/ 30645 w 1156922"/>
                <a:gd name="connsiteY50" fmla="*/ 911953 h 1745449"/>
                <a:gd name="connsiteX51" fmla="*/ 70504 w 1156922"/>
                <a:gd name="connsiteY51" fmla="*/ 882569 h 1745449"/>
                <a:gd name="connsiteX52" fmla="*/ 63242 w 1156922"/>
                <a:gd name="connsiteY52" fmla="*/ 875989 h 1745449"/>
                <a:gd name="connsiteX53" fmla="*/ 66610 w 1156922"/>
                <a:gd name="connsiteY53" fmla="*/ 872273 h 1745449"/>
                <a:gd name="connsiteX54" fmla="*/ 68771 w 1156922"/>
                <a:gd name="connsiteY54" fmla="*/ 666836 h 1745449"/>
                <a:gd name="connsiteX55" fmla="*/ 107513 w 1156922"/>
                <a:gd name="connsiteY55" fmla="*/ 638275 h 1745449"/>
                <a:gd name="connsiteX56" fmla="*/ 130050 w 1156922"/>
                <a:gd name="connsiteY56" fmla="*/ 394472 h 1745449"/>
                <a:gd name="connsiteX57" fmla="*/ 313262 w 1156922"/>
                <a:gd name="connsiteY57" fmla="*/ 359290 h 1745449"/>
                <a:gd name="connsiteX58" fmla="*/ 127611 w 1156922"/>
                <a:gd name="connsiteY58" fmla="*/ 399723 h 1745449"/>
                <a:gd name="connsiteX59" fmla="*/ 93247 w 1156922"/>
                <a:gd name="connsiteY59" fmla="*/ 291518 h 1745449"/>
                <a:gd name="connsiteX60" fmla="*/ 312758 w 1156922"/>
                <a:gd name="connsiteY60" fmla="*/ 72008 h 1745449"/>
                <a:gd name="connsiteX61" fmla="*/ 381090 w 1156922"/>
                <a:gd name="connsiteY61" fmla="*/ 83948 h 1745449"/>
                <a:gd name="connsiteX62" fmla="*/ 520248 w 1156922"/>
                <a:gd name="connsiteY62" fmla="*/ 0 h 1745449"/>
                <a:gd name="connsiteX0" fmla="*/ 574852 w 1156922"/>
                <a:gd name="connsiteY0" fmla="*/ 580980 h 1745449"/>
                <a:gd name="connsiteX1" fmla="*/ 433169 w 1156922"/>
                <a:gd name="connsiteY1" fmla="*/ 649695 h 1745449"/>
                <a:gd name="connsiteX2" fmla="*/ 428375 w 1156922"/>
                <a:gd name="connsiteY2" fmla="*/ 651124 h 1745449"/>
                <a:gd name="connsiteX3" fmla="*/ 761884 w 1156922"/>
                <a:gd name="connsiteY3" fmla="*/ 739852 h 1745449"/>
                <a:gd name="connsiteX4" fmla="*/ 574852 w 1156922"/>
                <a:gd name="connsiteY4" fmla="*/ 580980 h 1745449"/>
                <a:gd name="connsiteX5" fmla="*/ 520248 w 1156922"/>
                <a:gd name="connsiteY5" fmla="*/ 0 h 1745449"/>
                <a:gd name="connsiteX6" fmla="*/ 689956 w 1156922"/>
                <a:gd name="connsiteY6" fmla="*/ 147127 h 1745449"/>
                <a:gd name="connsiteX7" fmla="*/ 548455 w 1156922"/>
                <a:gd name="connsiteY7" fmla="*/ 352718 h 1745449"/>
                <a:gd name="connsiteX8" fmla="*/ 688144 w 1156922"/>
                <a:gd name="connsiteY8" fmla="*/ 149764 h 1745449"/>
                <a:gd name="connsiteX9" fmla="*/ 906946 w 1156922"/>
                <a:gd name="connsiteY9" fmla="*/ 317877 h 1745449"/>
                <a:gd name="connsiteX10" fmla="*/ 894599 w 1156922"/>
                <a:gd name="connsiteY10" fmla="*/ 376059 h 1745449"/>
                <a:gd name="connsiteX11" fmla="*/ 1043308 w 1156922"/>
                <a:gd name="connsiteY11" fmla="*/ 525101 h 1745449"/>
                <a:gd name="connsiteX12" fmla="*/ 1033782 w 1156922"/>
                <a:gd name="connsiteY12" fmla="*/ 572282 h 1745449"/>
                <a:gd name="connsiteX13" fmla="*/ 1156922 w 1156922"/>
                <a:gd name="connsiteY13" fmla="*/ 756650 h 1745449"/>
                <a:gd name="connsiteX14" fmla="*/ 931418 w 1156922"/>
                <a:gd name="connsiteY14" fmla="*/ 936938 h 1745449"/>
                <a:gd name="connsiteX15" fmla="*/ 1093103 w 1156922"/>
                <a:gd name="connsiteY15" fmla="*/ 911837 h 1745449"/>
                <a:gd name="connsiteX16" fmla="*/ 1139689 w 1156922"/>
                <a:gd name="connsiteY16" fmla="*/ 1069421 h 1745449"/>
                <a:gd name="connsiteX17" fmla="*/ 985039 w 1156922"/>
                <a:gd name="connsiteY17" fmla="*/ 1223143 h 1745449"/>
                <a:gd name="connsiteX18" fmla="*/ 776887 w 1156922"/>
                <a:gd name="connsiteY18" fmla="*/ 1140927 h 1745449"/>
                <a:gd name="connsiteX19" fmla="*/ 813087 w 1156922"/>
                <a:gd name="connsiteY19" fmla="*/ 1096095 h 1745449"/>
                <a:gd name="connsiteX20" fmla="*/ 792626 w 1156922"/>
                <a:gd name="connsiteY20" fmla="*/ 964175 h 1745449"/>
                <a:gd name="connsiteX21" fmla="*/ 793130 w 1156922"/>
                <a:gd name="connsiteY21" fmla="*/ 963884 h 1745449"/>
                <a:gd name="connsiteX22" fmla="*/ 805899 w 1156922"/>
                <a:gd name="connsiteY22" fmla="*/ 1097129 h 1745449"/>
                <a:gd name="connsiteX23" fmla="*/ 683639 w 1156922"/>
                <a:gd name="connsiteY23" fmla="*/ 1159301 h 1745449"/>
                <a:gd name="connsiteX24" fmla="*/ 569233 w 1156922"/>
                <a:gd name="connsiteY24" fmla="*/ 1093170 h 1745449"/>
                <a:gd name="connsiteX25" fmla="*/ 568513 w 1156922"/>
                <a:gd name="connsiteY25" fmla="*/ 1090754 h 1745449"/>
                <a:gd name="connsiteX26" fmla="*/ 679482 w 1156922"/>
                <a:gd name="connsiteY26" fmla="*/ 1162221 h 1745449"/>
                <a:gd name="connsiteX27" fmla="*/ 774185 w 1156922"/>
                <a:gd name="connsiteY27" fmla="*/ 1135031 h 1745449"/>
                <a:gd name="connsiteX28" fmla="*/ 972285 w 1156922"/>
                <a:gd name="connsiteY28" fmla="*/ 1224518 h 1745449"/>
                <a:gd name="connsiteX29" fmla="*/ 1030281 w 1156922"/>
                <a:gd name="connsiteY29" fmla="*/ 1340359 h 1745449"/>
                <a:gd name="connsiteX30" fmla="*/ 913405 w 1156922"/>
                <a:gd name="connsiteY30" fmla="*/ 1461368 h 1745449"/>
                <a:gd name="connsiteX31" fmla="*/ 753227 w 1156922"/>
                <a:gd name="connsiteY31" fmla="*/ 1371458 h 1745449"/>
                <a:gd name="connsiteX32" fmla="*/ 756737 w 1156922"/>
                <a:gd name="connsiteY32" fmla="*/ 1369309 h 1745449"/>
                <a:gd name="connsiteX33" fmla="*/ 911871 w 1156922"/>
                <a:gd name="connsiteY33" fmla="*/ 1465876 h 1745449"/>
                <a:gd name="connsiteX34" fmla="*/ 761269 w 1156922"/>
                <a:gd name="connsiteY34" fmla="*/ 1628054 h 1745449"/>
                <a:gd name="connsiteX35" fmla="*/ 558182 w 1156922"/>
                <a:gd name="connsiteY35" fmla="*/ 1552195 h 1745449"/>
                <a:gd name="connsiteX36" fmla="*/ 554944 w 1156922"/>
                <a:gd name="connsiteY36" fmla="*/ 1544331 h 1745449"/>
                <a:gd name="connsiteX37" fmla="*/ 678727 w 1156922"/>
                <a:gd name="connsiteY37" fmla="*/ 1632143 h 1745449"/>
                <a:gd name="connsiteX38" fmla="*/ 520249 w 1156922"/>
                <a:gd name="connsiteY38" fmla="*/ 1745209 h 1745449"/>
                <a:gd name="connsiteX39" fmla="*/ 352811 w 1156922"/>
                <a:gd name="connsiteY39" fmla="*/ 1592106 h 1745449"/>
                <a:gd name="connsiteX40" fmla="*/ 237021 w 1156922"/>
                <a:gd name="connsiteY40" fmla="*/ 1443452 h 1745449"/>
                <a:gd name="connsiteX41" fmla="*/ 89886 w 1156922"/>
                <a:gd name="connsiteY41" fmla="*/ 1375108 h 1745449"/>
                <a:gd name="connsiteX42" fmla="*/ 100537 w 1156922"/>
                <a:gd name="connsiteY42" fmla="*/ 1171427 h 1745449"/>
                <a:gd name="connsiteX43" fmla="*/ 291673 w 1156922"/>
                <a:gd name="connsiteY43" fmla="*/ 1125156 h 1745449"/>
                <a:gd name="connsiteX44" fmla="*/ 511418 w 1156922"/>
                <a:gd name="connsiteY44" fmla="*/ 1034051 h 1745449"/>
                <a:gd name="connsiteX45" fmla="*/ 509329 w 1156922"/>
                <a:gd name="connsiteY45" fmla="*/ 1041153 h 1745449"/>
                <a:gd name="connsiteX46" fmla="*/ 310893 w 1156922"/>
                <a:gd name="connsiteY46" fmla="*/ 1129981 h 1745449"/>
                <a:gd name="connsiteX47" fmla="*/ 199595 w 1156922"/>
                <a:gd name="connsiteY47" fmla="*/ 1014703 h 1745449"/>
                <a:gd name="connsiteX48" fmla="*/ 291719 w 1156922"/>
                <a:gd name="connsiteY48" fmla="*/ 1123484 h 1745449"/>
                <a:gd name="connsiteX49" fmla="*/ 66889 w 1156922"/>
                <a:gd name="connsiteY49" fmla="*/ 1138943 h 1745449"/>
                <a:gd name="connsiteX50" fmla="*/ 30645 w 1156922"/>
                <a:gd name="connsiteY50" fmla="*/ 911953 h 1745449"/>
                <a:gd name="connsiteX51" fmla="*/ 63242 w 1156922"/>
                <a:gd name="connsiteY51" fmla="*/ 875989 h 1745449"/>
                <a:gd name="connsiteX52" fmla="*/ 66610 w 1156922"/>
                <a:gd name="connsiteY52" fmla="*/ 872273 h 1745449"/>
                <a:gd name="connsiteX53" fmla="*/ 68771 w 1156922"/>
                <a:gd name="connsiteY53" fmla="*/ 666836 h 1745449"/>
                <a:gd name="connsiteX54" fmla="*/ 107513 w 1156922"/>
                <a:gd name="connsiteY54" fmla="*/ 638275 h 1745449"/>
                <a:gd name="connsiteX55" fmla="*/ 130050 w 1156922"/>
                <a:gd name="connsiteY55" fmla="*/ 394472 h 1745449"/>
                <a:gd name="connsiteX56" fmla="*/ 313262 w 1156922"/>
                <a:gd name="connsiteY56" fmla="*/ 359290 h 1745449"/>
                <a:gd name="connsiteX57" fmla="*/ 127611 w 1156922"/>
                <a:gd name="connsiteY57" fmla="*/ 399723 h 1745449"/>
                <a:gd name="connsiteX58" fmla="*/ 93247 w 1156922"/>
                <a:gd name="connsiteY58" fmla="*/ 291518 h 1745449"/>
                <a:gd name="connsiteX59" fmla="*/ 312758 w 1156922"/>
                <a:gd name="connsiteY59" fmla="*/ 72008 h 1745449"/>
                <a:gd name="connsiteX60" fmla="*/ 381090 w 1156922"/>
                <a:gd name="connsiteY60" fmla="*/ 83948 h 1745449"/>
                <a:gd name="connsiteX61" fmla="*/ 520248 w 1156922"/>
                <a:gd name="connsiteY61" fmla="*/ 0 h 174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56922" h="1745449">
                  <a:moveTo>
                    <a:pt x="574852" y="580980"/>
                  </a:moveTo>
                  <a:cubicBezTo>
                    <a:pt x="520617" y="581239"/>
                    <a:pt x="468565" y="605639"/>
                    <a:pt x="433169" y="649695"/>
                  </a:cubicBezTo>
                  <a:lnTo>
                    <a:pt x="428375" y="651124"/>
                  </a:lnTo>
                  <a:cubicBezTo>
                    <a:pt x="591150" y="486039"/>
                    <a:pt x="723783" y="629198"/>
                    <a:pt x="761884" y="739852"/>
                  </a:cubicBezTo>
                  <a:cubicBezTo>
                    <a:pt x="716438" y="618258"/>
                    <a:pt x="666879" y="595601"/>
                    <a:pt x="574852" y="580980"/>
                  </a:cubicBezTo>
                  <a:close/>
                  <a:moveTo>
                    <a:pt x="520248" y="0"/>
                  </a:moveTo>
                  <a:cubicBezTo>
                    <a:pt x="604238" y="1"/>
                    <a:pt x="679902" y="66713"/>
                    <a:pt x="689956" y="147127"/>
                  </a:cubicBezTo>
                  <a:cubicBezTo>
                    <a:pt x="596145" y="188889"/>
                    <a:pt x="533533" y="268997"/>
                    <a:pt x="548455" y="352718"/>
                  </a:cubicBezTo>
                  <a:cubicBezTo>
                    <a:pt x="533548" y="230271"/>
                    <a:pt x="615091" y="176969"/>
                    <a:pt x="688144" y="149764"/>
                  </a:cubicBezTo>
                  <a:cubicBezTo>
                    <a:pt x="751826" y="118134"/>
                    <a:pt x="917634" y="192679"/>
                    <a:pt x="906946" y="317877"/>
                  </a:cubicBezTo>
                  <a:lnTo>
                    <a:pt x="894599" y="376059"/>
                  </a:lnTo>
                  <a:cubicBezTo>
                    <a:pt x="971839" y="383642"/>
                    <a:pt x="1043308" y="445155"/>
                    <a:pt x="1043308" y="525101"/>
                  </a:cubicBezTo>
                  <a:lnTo>
                    <a:pt x="1033782" y="572282"/>
                  </a:lnTo>
                  <a:cubicBezTo>
                    <a:pt x="1106102" y="602218"/>
                    <a:pt x="1156922" y="673500"/>
                    <a:pt x="1156922" y="756650"/>
                  </a:cubicBezTo>
                  <a:cubicBezTo>
                    <a:pt x="1139861" y="817426"/>
                    <a:pt x="1121662" y="975066"/>
                    <a:pt x="931418" y="936938"/>
                  </a:cubicBezTo>
                  <a:cubicBezTo>
                    <a:pt x="980818" y="952319"/>
                    <a:pt x="1045306" y="949638"/>
                    <a:pt x="1093103" y="911837"/>
                  </a:cubicBezTo>
                  <a:cubicBezTo>
                    <a:pt x="1114905" y="939143"/>
                    <a:pt x="1157700" y="1017537"/>
                    <a:pt x="1139689" y="1069421"/>
                  </a:cubicBezTo>
                  <a:cubicBezTo>
                    <a:pt x="1121678" y="1121305"/>
                    <a:pt x="1075234" y="1204160"/>
                    <a:pt x="985039" y="1223143"/>
                  </a:cubicBezTo>
                  <a:cubicBezTo>
                    <a:pt x="892994" y="1236921"/>
                    <a:pt x="804973" y="1207417"/>
                    <a:pt x="776887" y="1140927"/>
                  </a:cubicBezTo>
                  <a:cubicBezTo>
                    <a:pt x="790672" y="1131422"/>
                    <a:pt x="801340" y="1106553"/>
                    <a:pt x="813087" y="1096095"/>
                  </a:cubicBezTo>
                  <a:cubicBezTo>
                    <a:pt x="825437" y="1085100"/>
                    <a:pt x="816453" y="1005443"/>
                    <a:pt x="792626" y="964175"/>
                  </a:cubicBezTo>
                  <a:lnTo>
                    <a:pt x="793130" y="963884"/>
                  </a:lnTo>
                  <a:cubicBezTo>
                    <a:pt x="813024" y="998341"/>
                    <a:pt x="824147" y="1064560"/>
                    <a:pt x="805899" y="1097129"/>
                  </a:cubicBezTo>
                  <a:cubicBezTo>
                    <a:pt x="787651" y="1129698"/>
                    <a:pt x="723083" y="1159961"/>
                    <a:pt x="683639" y="1159301"/>
                  </a:cubicBezTo>
                  <a:cubicBezTo>
                    <a:pt x="644195" y="1158641"/>
                    <a:pt x="596127" y="1132919"/>
                    <a:pt x="569233" y="1093170"/>
                  </a:cubicBezTo>
                  <a:lnTo>
                    <a:pt x="568513" y="1090754"/>
                  </a:lnTo>
                  <a:cubicBezTo>
                    <a:pt x="591598" y="1132362"/>
                    <a:pt x="645203" y="1154842"/>
                    <a:pt x="679482" y="1162221"/>
                  </a:cubicBezTo>
                  <a:cubicBezTo>
                    <a:pt x="713761" y="1169601"/>
                    <a:pt x="755490" y="1145178"/>
                    <a:pt x="774185" y="1135031"/>
                  </a:cubicBezTo>
                  <a:cubicBezTo>
                    <a:pt x="818106" y="1204139"/>
                    <a:pt x="869653" y="1239191"/>
                    <a:pt x="972285" y="1224518"/>
                  </a:cubicBezTo>
                  <a:cubicBezTo>
                    <a:pt x="982691" y="1244918"/>
                    <a:pt x="1035969" y="1265242"/>
                    <a:pt x="1030281" y="1340359"/>
                  </a:cubicBezTo>
                  <a:cubicBezTo>
                    <a:pt x="1022429" y="1417912"/>
                    <a:pt x="953020" y="1452047"/>
                    <a:pt x="913405" y="1461368"/>
                  </a:cubicBezTo>
                  <a:cubicBezTo>
                    <a:pt x="850825" y="1456954"/>
                    <a:pt x="780590" y="1430126"/>
                    <a:pt x="753227" y="1371458"/>
                  </a:cubicBezTo>
                  <a:lnTo>
                    <a:pt x="756737" y="1369309"/>
                  </a:lnTo>
                  <a:cubicBezTo>
                    <a:pt x="787288" y="1434972"/>
                    <a:pt x="841736" y="1460651"/>
                    <a:pt x="911871" y="1465876"/>
                  </a:cubicBezTo>
                  <a:cubicBezTo>
                    <a:pt x="893931" y="1530873"/>
                    <a:pt x="826824" y="1611456"/>
                    <a:pt x="761269" y="1628054"/>
                  </a:cubicBezTo>
                  <a:cubicBezTo>
                    <a:pt x="673077" y="1642970"/>
                    <a:pt x="591564" y="1612285"/>
                    <a:pt x="558182" y="1552195"/>
                  </a:cubicBezTo>
                  <a:lnTo>
                    <a:pt x="554944" y="1544331"/>
                  </a:lnTo>
                  <a:cubicBezTo>
                    <a:pt x="581794" y="1587888"/>
                    <a:pt x="620115" y="1623412"/>
                    <a:pt x="678727" y="1632143"/>
                  </a:cubicBezTo>
                  <a:cubicBezTo>
                    <a:pt x="653380" y="1690042"/>
                    <a:pt x="578321" y="1749714"/>
                    <a:pt x="520249" y="1745209"/>
                  </a:cubicBezTo>
                  <a:cubicBezTo>
                    <a:pt x="462177" y="1740704"/>
                    <a:pt x="390439" y="1725516"/>
                    <a:pt x="352811" y="1592106"/>
                  </a:cubicBezTo>
                  <a:cubicBezTo>
                    <a:pt x="276718" y="1594495"/>
                    <a:pt x="205941" y="1494313"/>
                    <a:pt x="237021" y="1443452"/>
                  </a:cubicBezTo>
                  <a:cubicBezTo>
                    <a:pt x="190143" y="1453117"/>
                    <a:pt x="129392" y="1440804"/>
                    <a:pt x="89886" y="1375108"/>
                  </a:cubicBezTo>
                  <a:cubicBezTo>
                    <a:pt x="50380" y="1309412"/>
                    <a:pt x="66906" y="1213086"/>
                    <a:pt x="100537" y="1171427"/>
                  </a:cubicBezTo>
                  <a:cubicBezTo>
                    <a:pt x="155128" y="1187746"/>
                    <a:pt x="231827" y="1165175"/>
                    <a:pt x="291673" y="1125156"/>
                  </a:cubicBezTo>
                  <a:cubicBezTo>
                    <a:pt x="366683" y="1132065"/>
                    <a:pt x="476931" y="1101048"/>
                    <a:pt x="511418" y="1034051"/>
                  </a:cubicBezTo>
                  <a:lnTo>
                    <a:pt x="509329" y="1041153"/>
                  </a:lnTo>
                  <a:cubicBezTo>
                    <a:pt x="479058" y="1100683"/>
                    <a:pt x="362515" y="1134389"/>
                    <a:pt x="310893" y="1129981"/>
                  </a:cubicBezTo>
                  <a:cubicBezTo>
                    <a:pt x="259271" y="1125573"/>
                    <a:pt x="227025" y="1074376"/>
                    <a:pt x="199595" y="1014703"/>
                  </a:cubicBezTo>
                  <a:cubicBezTo>
                    <a:pt x="226662" y="1079430"/>
                    <a:pt x="237372" y="1107583"/>
                    <a:pt x="291719" y="1123484"/>
                  </a:cubicBezTo>
                  <a:cubicBezTo>
                    <a:pt x="261058" y="1147454"/>
                    <a:pt x="151353" y="1222778"/>
                    <a:pt x="66889" y="1138943"/>
                  </a:cubicBezTo>
                  <a:cubicBezTo>
                    <a:pt x="13436" y="1085888"/>
                    <a:pt x="-32657" y="981796"/>
                    <a:pt x="30645" y="911953"/>
                  </a:cubicBezTo>
                  <a:lnTo>
                    <a:pt x="63242" y="875989"/>
                  </a:lnTo>
                  <a:lnTo>
                    <a:pt x="66610" y="872273"/>
                  </a:lnTo>
                  <a:cubicBezTo>
                    <a:pt x="14471" y="814783"/>
                    <a:pt x="15082" y="726072"/>
                    <a:pt x="68771" y="666836"/>
                  </a:cubicBezTo>
                  <a:lnTo>
                    <a:pt x="107513" y="638275"/>
                  </a:lnTo>
                  <a:cubicBezTo>
                    <a:pt x="75957" y="571593"/>
                    <a:pt x="81033" y="454101"/>
                    <a:pt x="130050" y="394472"/>
                  </a:cubicBezTo>
                  <a:cubicBezTo>
                    <a:pt x="182831" y="364223"/>
                    <a:pt x="223751" y="353981"/>
                    <a:pt x="313262" y="359290"/>
                  </a:cubicBezTo>
                  <a:cubicBezTo>
                    <a:pt x="312856" y="360165"/>
                    <a:pt x="203467" y="335836"/>
                    <a:pt x="127611" y="399723"/>
                  </a:cubicBezTo>
                  <a:cubicBezTo>
                    <a:pt x="104244" y="370058"/>
                    <a:pt x="93247" y="332072"/>
                    <a:pt x="93247" y="291518"/>
                  </a:cubicBezTo>
                  <a:cubicBezTo>
                    <a:pt x="93247" y="170286"/>
                    <a:pt x="191525" y="72008"/>
                    <a:pt x="312758" y="72008"/>
                  </a:cubicBezTo>
                  <a:cubicBezTo>
                    <a:pt x="336736" y="72008"/>
                    <a:pt x="359816" y="75853"/>
                    <a:pt x="381090" y="83948"/>
                  </a:cubicBezTo>
                  <a:cubicBezTo>
                    <a:pt x="411802" y="33609"/>
                    <a:pt x="453668" y="0"/>
                    <a:pt x="520248" y="0"/>
                  </a:cubicBezTo>
                  <a:close/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C48A979-7552-478A-86C8-1899EDC1959D}"/>
              </a:ext>
            </a:extLst>
          </p:cNvPr>
          <p:cNvGrpSpPr/>
          <p:nvPr/>
        </p:nvGrpSpPr>
        <p:grpSpPr>
          <a:xfrm>
            <a:off x="352594" y="1355018"/>
            <a:ext cx="2082035" cy="3740540"/>
            <a:chOff x="913195" y="1629242"/>
            <a:chExt cx="2595911" cy="4663757"/>
          </a:xfrm>
          <a:effectLst>
            <a:outerShdw dist="12700" dir="4800000" algn="t" rotWithShape="0">
              <a:prstClr val="black">
                <a:alpha val="40000"/>
              </a:prstClr>
            </a:outerShdw>
          </a:effectLst>
        </p:grpSpPr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ADA1E2AF-0703-4D17-BBBB-88F92A7E0E19}"/>
                </a:ext>
              </a:extLst>
            </p:cNvPr>
            <p:cNvSpPr/>
            <p:nvPr/>
          </p:nvSpPr>
          <p:spPr>
            <a:xfrm>
              <a:off x="913195" y="1629242"/>
              <a:ext cx="2595911" cy="4336160"/>
            </a:xfrm>
            <a:custGeom>
              <a:avLst/>
              <a:gdLst>
                <a:gd name="connsiteX0" fmla="*/ 1044054 w 2565779"/>
                <a:gd name="connsiteY0" fmla="*/ 1978926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92663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29767 w 2551492"/>
                <a:gd name="connsiteY0" fmla="*/ 1947969 h 4326341"/>
                <a:gd name="connsiteX1" fmla="*/ 668564 w 2551492"/>
                <a:gd name="connsiteY1" fmla="*/ 2985519 h 4326341"/>
                <a:gd name="connsiteX2" fmla="*/ 457662 w 2551492"/>
                <a:gd name="connsiteY2" fmla="*/ 2231729 h 4326341"/>
                <a:gd name="connsiteX3" fmla="*/ 0 w 2551492"/>
                <a:gd name="connsiteY3" fmla="*/ 715086 h 4326341"/>
                <a:gd name="connsiteX4" fmla="*/ 1179892 w 2551492"/>
                <a:gd name="connsiteY4" fmla="*/ 0 h 4326341"/>
                <a:gd name="connsiteX5" fmla="*/ 2374071 w 2551492"/>
                <a:gd name="connsiteY5" fmla="*/ 941696 h 4326341"/>
                <a:gd name="connsiteX6" fmla="*/ 2305832 w 2551492"/>
                <a:gd name="connsiteY6" fmla="*/ 1255594 h 4326341"/>
                <a:gd name="connsiteX7" fmla="*/ 2551492 w 2551492"/>
                <a:gd name="connsiteY7" fmla="*/ 1624084 h 4326341"/>
                <a:gd name="connsiteX8" fmla="*/ 2360424 w 2551492"/>
                <a:gd name="connsiteY8" fmla="*/ 1746914 h 4326341"/>
                <a:gd name="connsiteX9" fmla="*/ 2408191 w 2551492"/>
                <a:gd name="connsiteY9" fmla="*/ 1890215 h 4326341"/>
                <a:gd name="connsiteX10" fmla="*/ 2312656 w 2551492"/>
                <a:gd name="connsiteY10" fmla="*/ 1944806 h 4326341"/>
                <a:gd name="connsiteX11" fmla="*/ 2367247 w 2551492"/>
                <a:gd name="connsiteY11" fmla="*/ 2053988 h 4326341"/>
                <a:gd name="connsiteX12" fmla="*/ 2258065 w 2551492"/>
                <a:gd name="connsiteY12" fmla="*/ 2135875 h 4326341"/>
                <a:gd name="connsiteX13" fmla="*/ 2251241 w 2551492"/>
                <a:gd name="connsiteY13" fmla="*/ 2402006 h 4326341"/>
                <a:gd name="connsiteX14" fmla="*/ 1589325 w 2551492"/>
                <a:gd name="connsiteY14" fmla="*/ 2422478 h 4326341"/>
                <a:gd name="connsiteX15" fmla="*/ 1439200 w 2551492"/>
                <a:gd name="connsiteY15" fmla="*/ 3289111 h 4326341"/>
                <a:gd name="connsiteX16" fmla="*/ 681749 w 2551492"/>
                <a:gd name="connsiteY16" fmla="*/ 3678072 h 4326341"/>
                <a:gd name="connsiteX17" fmla="*/ 668101 w 2551492"/>
                <a:gd name="connsiteY17" fmla="*/ 4326341 h 4326341"/>
                <a:gd name="connsiteX0" fmla="*/ 1066556 w 2588281"/>
                <a:gd name="connsiteY0" fmla="*/ 1947969 h 4326341"/>
                <a:gd name="connsiteX1" fmla="*/ 705353 w 2588281"/>
                <a:gd name="connsiteY1" fmla="*/ 2985519 h 4326341"/>
                <a:gd name="connsiteX2" fmla="*/ 494451 w 2588281"/>
                <a:gd name="connsiteY2" fmla="*/ 2231729 h 4326341"/>
                <a:gd name="connsiteX3" fmla="*/ 36789 w 2588281"/>
                <a:gd name="connsiteY3" fmla="*/ 715086 h 4326341"/>
                <a:gd name="connsiteX4" fmla="*/ 1216681 w 2588281"/>
                <a:gd name="connsiteY4" fmla="*/ 0 h 4326341"/>
                <a:gd name="connsiteX5" fmla="*/ 2410860 w 2588281"/>
                <a:gd name="connsiteY5" fmla="*/ 941696 h 4326341"/>
                <a:gd name="connsiteX6" fmla="*/ 2342621 w 2588281"/>
                <a:gd name="connsiteY6" fmla="*/ 1255594 h 4326341"/>
                <a:gd name="connsiteX7" fmla="*/ 2588281 w 2588281"/>
                <a:gd name="connsiteY7" fmla="*/ 1624084 h 4326341"/>
                <a:gd name="connsiteX8" fmla="*/ 2397213 w 2588281"/>
                <a:gd name="connsiteY8" fmla="*/ 1746914 h 4326341"/>
                <a:gd name="connsiteX9" fmla="*/ 2444980 w 2588281"/>
                <a:gd name="connsiteY9" fmla="*/ 1890215 h 4326341"/>
                <a:gd name="connsiteX10" fmla="*/ 2349445 w 2588281"/>
                <a:gd name="connsiteY10" fmla="*/ 1944806 h 4326341"/>
                <a:gd name="connsiteX11" fmla="*/ 2404036 w 2588281"/>
                <a:gd name="connsiteY11" fmla="*/ 2053988 h 4326341"/>
                <a:gd name="connsiteX12" fmla="*/ 2294854 w 2588281"/>
                <a:gd name="connsiteY12" fmla="*/ 2135875 h 4326341"/>
                <a:gd name="connsiteX13" fmla="*/ 2288030 w 2588281"/>
                <a:gd name="connsiteY13" fmla="*/ 2402006 h 4326341"/>
                <a:gd name="connsiteX14" fmla="*/ 1626114 w 2588281"/>
                <a:gd name="connsiteY14" fmla="*/ 2422478 h 4326341"/>
                <a:gd name="connsiteX15" fmla="*/ 1475989 w 2588281"/>
                <a:gd name="connsiteY15" fmla="*/ 3289111 h 4326341"/>
                <a:gd name="connsiteX16" fmla="*/ 718538 w 2588281"/>
                <a:gd name="connsiteY16" fmla="*/ 3678072 h 4326341"/>
                <a:gd name="connsiteX17" fmla="*/ 704890 w 2588281"/>
                <a:gd name="connsiteY17" fmla="*/ 4326341 h 4326341"/>
                <a:gd name="connsiteX0" fmla="*/ 1079398 w 2601123"/>
                <a:gd name="connsiteY0" fmla="*/ 1947969 h 4326341"/>
                <a:gd name="connsiteX1" fmla="*/ 718195 w 2601123"/>
                <a:gd name="connsiteY1" fmla="*/ 2985519 h 4326341"/>
                <a:gd name="connsiteX2" fmla="*/ 507293 w 2601123"/>
                <a:gd name="connsiteY2" fmla="*/ 2231729 h 4326341"/>
                <a:gd name="connsiteX3" fmla="*/ 49631 w 2601123"/>
                <a:gd name="connsiteY3" fmla="*/ 715086 h 4326341"/>
                <a:gd name="connsiteX4" fmla="*/ 1229523 w 2601123"/>
                <a:gd name="connsiteY4" fmla="*/ 0 h 4326341"/>
                <a:gd name="connsiteX5" fmla="*/ 2423702 w 2601123"/>
                <a:gd name="connsiteY5" fmla="*/ 941696 h 4326341"/>
                <a:gd name="connsiteX6" fmla="*/ 2355463 w 2601123"/>
                <a:gd name="connsiteY6" fmla="*/ 1255594 h 4326341"/>
                <a:gd name="connsiteX7" fmla="*/ 2601123 w 2601123"/>
                <a:gd name="connsiteY7" fmla="*/ 1624084 h 4326341"/>
                <a:gd name="connsiteX8" fmla="*/ 2410055 w 2601123"/>
                <a:gd name="connsiteY8" fmla="*/ 1746914 h 4326341"/>
                <a:gd name="connsiteX9" fmla="*/ 2457822 w 2601123"/>
                <a:gd name="connsiteY9" fmla="*/ 1890215 h 4326341"/>
                <a:gd name="connsiteX10" fmla="*/ 2362287 w 2601123"/>
                <a:gd name="connsiteY10" fmla="*/ 1944806 h 4326341"/>
                <a:gd name="connsiteX11" fmla="*/ 2416878 w 2601123"/>
                <a:gd name="connsiteY11" fmla="*/ 2053988 h 4326341"/>
                <a:gd name="connsiteX12" fmla="*/ 2307696 w 2601123"/>
                <a:gd name="connsiteY12" fmla="*/ 2135875 h 4326341"/>
                <a:gd name="connsiteX13" fmla="*/ 2300872 w 2601123"/>
                <a:gd name="connsiteY13" fmla="*/ 2402006 h 4326341"/>
                <a:gd name="connsiteX14" fmla="*/ 1638956 w 2601123"/>
                <a:gd name="connsiteY14" fmla="*/ 2422478 h 4326341"/>
                <a:gd name="connsiteX15" fmla="*/ 1488831 w 2601123"/>
                <a:gd name="connsiteY15" fmla="*/ 3289111 h 4326341"/>
                <a:gd name="connsiteX16" fmla="*/ 731380 w 2601123"/>
                <a:gd name="connsiteY16" fmla="*/ 3678072 h 4326341"/>
                <a:gd name="connsiteX17" fmla="*/ 717732 w 2601123"/>
                <a:gd name="connsiteY17" fmla="*/ 4326341 h 4326341"/>
                <a:gd name="connsiteX0" fmla="*/ 1078811 w 2600536"/>
                <a:gd name="connsiteY0" fmla="*/ 1947969 h 4326341"/>
                <a:gd name="connsiteX1" fmla="*/ 717608 w 2600536"/>
                <a:gd name="connsiteY1" fmla="*/ 2985519 h 4326341"/>
                <a:gd name="connsiteX2" fmla="*/ 516231 w 2600536"/>
                <a:gd name="connsiteY2" fmla="*/ 2217442 h 4326341"/>
                <a:gd name="connsiteX3" fmla="*/ 49044 w 2600536"/>
                <a:gd name="connsiteY3" fmla="*/ 715086 h 4326341"/>
                <a:gd name="connsiteX4" fmla="*/ 1228936 w 2600536"/>
                <a:gd name="connsiteY4" fmla="*/ 0 h 4326341"/>
                <a:gd name="connsiteX5" fmla="*/ 2423115 w 2600536"/>
                <a:gd name="connsiteY5" fmla="*/ 941696 h 4326341"/>
                <a:gd name="connsiteX6" fmla="*/ 2354876 w 2600536"/>
                <a:gd name="connsiteY6" fmla="*/ 1255594 h 4326341"/>
                <a:gd name="connsiteX7" fmla="*/ 2600536 w 2600536"/>
                <a:gd name="connsiteY7" fmla="*/ 1624084 h 4326341"/>
                <a:gd name="connsiteX8" fmla="*/ 2409468 w 2600536"/>
                <a:gd name="connsiteY8" fmla="*/ 1746914 h 4326341"/>
                <a:gd name="connsiteX9" fmla="*/ 2457235 w 2600536"/>
                <a:gd name="connsiteY9" fmla="*/ 1890215 h 4326341"/>
                <a:gd name="connsiteX10" fmla="*/ 2361700 w 2600536"/>
                <a:gd name="connsiteY10" fmla="*/ 1944806 h 4326341"/>
                <a:gd name="connsiteX11" fmla="*/ 2416291 w 2600536"/>
                <a:gd name="connsiteY11" fmla="*/ 2053988 h 4326341"/>
                <a:gd name="connsiteX12" fmla="*/ 2307109 w 2600536"/>
                <a:gd name="connsiteY12" fmla="*/ 2135875 h 4326341"/>
                <a:gd name="connsiteX13" fmla="*/ 2300285 w 2600536"/>
                <a:gd name="connsiteY13" fmla="*/ 2402006 h 4326341"/>
                <a:gd name="connsiteX14" fmla="*/ 1638369 w 2600536"/>
                <a:gd name="connsiteY14" fmla="*/ 2422478 h 4326341"/>
                <a:gd name="connsiteX15" fmla="*/ 1488244 w 2600536"/>
                <a:gd name="connsiteY15" fmla="*/ 3289111 h 4326341"/>
                <a:gd name="connsiteX16" fmla="*/ 730793 w 2600536"/>
                <a:gd name="connsiteY16" fmla="*/ 3678072 h 4326341"/>
                <a:gd name="connsiteX17" fmla="*/ 717145 w 2600536"/>
                <a:gd name="connsiteY17" fmla="*/ 4326341 h 4326341"/>
                <a:gd name="connsiteX0" fmla="*/ 1079547 w 2601272"/>
                <a:gd name="connsiteY0" fmla="*/ 1947969 h 4326341"/>
                <a:gd name="connsiteX1" fmla="*/ 718344 w 2601272"/>
                <a:gd name="connsiteY1" fmla="*/ 2985519 h 4326341"/>
                <a:gd name="connsiteX2" fmla="*/ 505060 w 2601272"/>
                <a:gd name="connsiteY2" fmla="*/ 2219823 h 4326341"/>
                <a:gd name="connsiteX3" fmla="*/ 49780 w 2601272"/>
                <a:gd name="connsiteY3" fmla="*/ 715086 h 4326341"/>
                <a:gd name="connsiteX4" fmla="*/ 1229672 w 2601272"/>
                <a:gd name="connsiteY4" fmla="*/ 0 h 4326341"/>
                <a:gd name="connsiteX5" fmla="*/ 2423851 w 2601272"/>
                <a:gd name="connsiteY5" fmla="*/ 941696 h 4326341"/>
                <a:gd name="connsiteX6" fmla="*/ 2355612 w 2601272"/>
                <a:gd name="connsiteY6" fmla="*/ 1255594 h 4326341"/>
                <a:gd name="connsiteX7" fmla="*/ 2601272 w 2601272"/>
                <a:gd name="connsiteY7" fmla="*/ 1624084 h 4326341"/>
                <a:gd name="connsiteX8" fmla="*/ 2410204 w 2601272"/>
                <a:gd name="connsiteY8" fmla="*/ 1746914 h 4326341"/>
                <a:gd name="connsiteX9" fmla="*/ 2457971 w 2601272"/>
                <a:gd name="connsiteY9" fmla="*/ 1890215 h 4326341"/>
                <a:gd name="connsiteX10" fmla="*/ 2362436 w 2601272"/>
                <a:gd name="connsiteY10" fmla="*/ 1944806 h 4326341"/>
                <a:gd name="connsiteX11" fmla="*/ 2417027 w 2601272"/>
                <a:gd name="connsiteY11" fmla="*/ 2053988 h 4326341"/>
                <a:gd name="connsiteX12" fmla="*/ 2307845 w 2601272"/>
                <a:gd name="connsiteY12" fmla="*/ 2135875 h 4326341"/>
                <a:gd name="connsiteX13" fmla="*/ 2301021 w 2601272"/>
                <a:gd name="connsiteY13" fmla="*/ 2402006 h 4326341"/>
                <a:gd name="connsiteX14" fmla="*/ 1639105 w 2601272"/>
                <a:gd name="connsiteY14" fmla="*/ 2422478 h 4326341"/>
                <a:gd name="connsiteX15" fmla="*/ 1488980 w 2601272"/>
                <a:gd name="connsiteY15" fmla="*/ 3289111 h 4326341"/>
                <a:gd name="connsiteX16" fmla="*/ 731529 w 2601272"/>
                <a:gd name="connsiteY16" fmla="*/ 3678072 h 4326341"/>
                <a:gd name="connsiteX17" fmla="*/ 717881 w 2601272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57494 h 4335866"/>
                <a:gd name="connsiteX1" fmla="*/ 719916 w 2602844"/>
                <a:gd name="connsiteY1" fmla="*/ 2995044 h 4335866"/>
                <a:gd name="connsiteX2" fmla="*/ 506632 w 2602844"/>
                <a:gd name="connsiteY2" fmla="*/ 2229348 h 4335866"/>
                <a:gd name="connsiteX3" fmla="*/ 51352 w 2602844"/>
                <a:gd name="connsiteY3" fmla="*/ 724611 h 4335866"/>
                <a:gd name="connsiteX4" fmla="*/ 1231244 w 2602844"/>
                <a:gd name="connsiteY4" fmla="*/ 0 h 4335866"/>
                <a:gd name="connsiteX5" fmla="*/ 2425423 w 2602844"/>
                <a:gd name="connsiteY5" fmla="*/ 951221 h 4335866"/>
                <a:gd name="connsiteX6" fmla="*/ 2357184 w 2602844"/>
                <a:gd name="connsiteY6" fmla="*/ 1265119 h 4335866"/>
                <a:gd name="connsiteX7" fmla="*/ 2602844 w 2602844"/>
                <a:gd name="connsiteY7" fmla="*/ 1633609 h 4335866"/>
                <a:gd name="connsiteX8" fmla="*/ 2411776 w 2602844"/>
                <a:gd name="connsiteY8" fmla="*/ 1756439 h 4335866"/>
                <a:gd name="connsiteX9" fmla="*/ 2459543 w 2602844"/>
                <a:gd name="connsiteY9" fmla="*/ 1899740 h 4335866"/>
                <a:gd name="connsiteX10" fmla="*/ 2364008 w 2602844"/>
                <a:gd name="connsiteY10" fmla="*/ 1954331 h 4335866"/>
                <a:gd name="connsiteX11" fmla="*/ 2418599 w 2602844"/>
                <a:gd name="connsiteY11" fmla="*/ 2063513 h 4335866"/>
                <a:gd name="connsiteX12" fmla="*/ 2309417 w 2602844"/>
                <a:gd name="connsiteY12" fmla="*/ 2145400 h 4335866"/>
                <a:gd name="connsiteX13" fmla="*/ 2302593 w 2602844"/>
                <a:gd name="connsiteY13" fmla="*/ 2411531 h 4335866"/>
                <a:gd name="connsiteX14" fmla="*/ 1640677 w 2602844"/>
                <a:gd name="connsiteY14" fmla="*/ 2432003 h 4335866"/>
                <a:gd name="connsiteX15" fmla="*/ 1490552 w 2602844"/>
                <a:gd name="connsiteY15" fmla="*/ 3298636 h 4335866"/>
                <a:gd name="connsiteX16" fmla="*/ 733101 w 2602844"/>
                <a:gd name="connsiteY16" fmla="*/ 3687597 h 4335866"/>
                <a:gd name="connsiteX17" fmla="*/ 719453 w 2602844"/>
                <a:gd name="connsiteY17" fmla="*/ 4335866 h 4335866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26"/>
                <a:gd name="connsiteY0" fmla="*/ 1957788 h 4336160"/>
                <a:gd name="connsiteX1" fmla="*/ 719916 w 2595726"/>
                <a:gd name="connsiteY1" fmla="*/ 2995338 h 4336160"/>
                <a:gd name="connsiteX2" fmla="*/ 506632 w 2595726"/>
                <a:gd name="connsiteY2" fmla="*/ 2229642 h 4336160"/>
                <a:gd name="connsiteX3" fmla="*/ 51352 w 2595726"/>
                <a:gd name="connsiteY3" fmla="*/ 724905 h 4336160"/>
                <a:gd name="connsiteX4" fmla="*/ 1231244 w 2595726"/>
                <a:gd name="connsiteY4" fmla="*/ 294 h 4336160"/>
                <a:gd name="connsiteX5" fmla="*/ 2399229 w 2595726"/>
                <a:gd name="connsiteY5" fmla="*/ 965802 h 4336160"/>
                <a:gd name="connsiteX6" fmla="*/ 2373853 w 2595726"/>
                <a:gd name="connsiteY6" fmla="*/ 1260651 h 4336160"/>
                <a:gd name="connsiteX7" fmla="*/ 2595701 w 2595726"/>
                <a:gd name="connsiteY7" fmla="*/ 1621997 h 4336160"/>
                <a:gd name="connsiteX8" fmla="*/ 2411776 w 2595726"/>
                <a:gd name="connsiteY8" fmla="*/ 1756733 h 4336160"/>
                <a:gd name="connsiteX9" fmla="*/ 2459543 w 2595726"/>
                <a:gd name="connsiteY9" fmla="*/ 1900034 h 4336160"/>
                <a:gd name="connsiteX10" fmla="*/ 2364008 w 2595726"/>
                <a:gd name="connsiteY10" fmla="*/ 1954625 h 4336160"/>
                <a:gd name="connsiteX11" fmla="*/ 2418599 w 2595726"/>
                <a:gd name="connsiteY11" fmla="*/ 2063807 h 4336160"/>
                <a:gd name="connsiteX12" fmla="*/ 2309417 w 2595726"/>
                <a:gd name="connsiteY12" fmla="*/ 2145694 h 4336160"/>
                <a:gd name="connsiteX13" fmla="*/ 2302593 w 2595726"/>
                <a:gd name="connsiteY13" fmla="*/ 2411825 h 4336160"/>
                <a:gd name="connsiteX14" fmla="*/ 1640677 w 2595726"/>
                <a:gd name="connsiteY14" fmla="*/ 2432297 h 4336160"/>
                <a:gd name="connsiteX15" fmla="*/ 1490552 w 2595726"/>
                <a:gd name="connsiteY15" fmla="*/ 3298930 h 4336160"/>
                <a:gd name="connsiteX16" fmla="*/ 733101 w 2595726"/>
                <a:gd name="connsiteY16" fmla="*/ 3687891 h 4336160"/>
                <a:gd name="connsiteX17" fmla="*/ 719453 w 2595726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4781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542940 w 2595701"/>
                <a:gd name="connsiteY16" fmla="*/ 32036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66871 w 2595701"/>
                <a:gd name="connsiteY14" fmla="*/ 2401340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62962 w 2595701"/>
                <a:gd name="connsiteY15" fmla="*/ 2751704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911"/>
                <a:gd name="connsiteY0" fmla="*/ 1957788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95911" h="4336160">
                  <a:moveTo>
                    <a:pt x="1081119" y="1957788"/>
                  </a:moveTo>
                  <a:cubicBezTo>
                    <a:pt x="1090893" y="2875931"/>
                    <a:pt x="1007796" y="2982070"/>
                    <a:pt x="719916" y="2995338"/>
                  </a:cubicBezTo>
                  <a:cubicBezTo>
                    <a:pt x="275760" y="2972675"/>
                    <a:pt x="581695" y="2549962"/>
                    <a:pt x="506632" y="2229642"/>
                  </a:cubicBezTo>
                  <a:cubicBezTo>
                    <a:pt x="451710" y="2015401"/>
                    <a:pt x="-181858" y="1517789"/>
                    <a:pt x="51352" y="724905"/>
                  </a:cubicBezTo>
                  <a:cubicBezTo>
                    <a:pt x="220811" y="200793"/>
                    <a:pt x="737934" y="-8994"/>
                    <a:pt x="1231244" y="294"/>
                  </a:cubicBezTo>
                  <a:cubicBezTo>
                    <a:pt x="1855523" y="-13626"/>
                    <a:pt x="2351673" y="553159"/>
                    <a:pt x="2399229" y="965802"/>
                  </a:cubicBezTo>
                  <a:cubicBezTo>
                    <a:pt x="2397760" y="1068516"/>
                    <a:pt x="2297381" y="1125062"/>
                    <a:pt x="2373853" y="1260651"/>
                  </a:cubicBezTo>
                  <a:cubicBezTo>
                    <a:pt x="2447802" y="1381100"/>
                    <a:pt x="2602394" y="1529340"/>
                    <a:pt x="2595701" y="1621997"/>
                  </a:cubicBezTo>
                  <a:cubicBezTo>
                    <a:pt x="2589162" y="1685959"/>
                    <a:pt x="2423077" y="1671340"/>
                    <a:pt x="2414157" y="1744827"/>
                  </a:cubicBezTo>
                  <a:cubicBezTo>
                    <a:pt x="2409442" y="1810850"/>
                    <a:pt x="2447589" y="1831630"/>
                    <a:pt x="2438112" y="1876222"/>
                  </a:cubicBezTo>
                  <a:cubicBezTo>
                    <a:pt x="2425316" y="1912675"/>
                    <a:pt x="2372041" y="1903884"/>
                    <a:pt x="2364008" y="1954625"/>
                  </a:cubicBezTo>
                  <a:cubicBezTo>
                    <a:pt x="2360774" y="1995781"/>
                    <a:pt x="2417071" y="1998838"/>
                    <a:pt x="2406694" y="2044757"/>
                  </a:cubicBezTo>
                  <a:cubicBezTo>
                    <a:pt x="2394112" y="2080784"/>
                    <a:pt x="2298186" y="2093000"/>
                    <a:pt x="2295129" y="2145695"/>
                  </a:cubicBezTo>
                  <a:cubicBezTo>
                    <a:pt x="2292060" y="2195511"/>
                    <a:pt x="2377098" y="2254852"/>
                    <a:pt x="2328786" y="2330861"/>
                  </a:cubicBezTo>
                  <a:cubicBezTo>
                    <a:pt x="2147042" y="2555173"/>
                    <a:pt x="1824805" y="2274659"/>
                    <a:pt x="1676396" y="2398959"/>
                  </a:cubicBezTo>
                  <a:cubicBezTo>
                    <a:pt x="1561854" y="2516327"/>
                    <a:pt x="1674092" y="2673146"/>
                    <a:pt x="1648674" y="2863623"/>
                  </a:cubicBezTo>
                  <a:cubicBezTo>
                    <a:pt x="1616112" y="3082675"/>
                    <a:pt x="1570519" y="3254422"/>
                    <a:pt x="1381015" y="3356080"/>
                  </a:cubicBezTo>
                  <a:cubicBezTo>
                    <a:pt x="1212669" y="3440490"/>
                    <a:pt x="994316" y="3341542"/>
                    <a:pt x="740245" y="3690271"/>
                  </a:cubicBezTo>
                  <a:cubicBezTo>
                    <a:pt x="619015" y="3887313"/>
                    <a:pt x="785914" y="4051014"/>
                    <a:pt x="719453" y="4336160"/>
                  </a:cubicBezTo>
                </a:path>
              </a:pathLst>
            </a:cu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4B6BDAB-6F84-4F84-91EF-666E11DD961B}"/>
                </a:ext>
              </a:extLst>
            </p:cNvPr>
            <p:cNvGrpSpPr/>
            <p:nvPr userDrawn="1"/>
          </p:nvGrpSpPr>
          <p:grpSpPr>
            <a:xfrm>
              <a:off x="1598021" y="2141670"/>
              <a:ext cx="759035" cy="1404101"/>
              <a:chOff x="1598021" y="2141670"/>
              <a:chExt cx="759035" cy="1404101"/>
            </a:xfrm>
          </p:grpSpPr>
          <p:sp>
            <p:nvSpPr>
              <p:cNvPr id="59" name="Oval 1">
                <a:extLst>
                  <a:ext uri="{FF2B5EF4-FFF2-40B4-BE49-F238E27FC236}">
                    <a16:creationId xmlns:a16="http://schemas.microsoft.com/office/drawing/2014/main" id="{CD5C4D7C-5A9F-42D8-B1CD-8F774AAA9F4C}"/>
                  </a:ext>
                </a:extLst>
              </p:cNvPr>
              <p:cNvSpPr/>
              <p:nvPr/>
            </p:nvSpPr>
            <p:spPr>
              <a:xfrm>
                <a:off x="1598021" y="2141670"/>
                <a:ext cx="759035" cy="997026"/>
              </a:xfrm>
              <a:custGeom>
                <a:avLst/>
                <a:gdLst/>
                <a:ahLst/>
                <a:cxnLst/>
                <a:rect l="l" t="t" r="r" b="b"/>
                <a:pathLst>
                  <a:path w="759035" h="997026">
                    <a:moveTo>
                      <a:pt x="371110" y="0"/>
                    </a:moveTo>
                    <a:lnTo>
                      <a:pt x="379518" y="1187"/>
                    </a:lnTo>
                    <a:lnTo>
                      <a:pt x="387925" y="0"/>
                    </a:lnTo>
                    <a:cubicBezTo>
                      <a:pt x="592883" y="0"/>
                      <a:pt x="759035" y="166152"/>
                      <a:pt x="759035" y="371110"/>
                    </a:cubicBezTo>
                    <a:cubicBezTo>
                      <a:pt x="754344" y="524137"/>
                      <a:pt x="603348" y="680820"/>
                      <a:pt x="594999" y="786298"/>
                    </a:cubicBezTo>
                    <a:lnTo>
                      <a:pt x="591342" y="921054"/>
                    </a:lnTo>
                    <a:cubicBezTo>
                      <a:pt x="591342" y="963012"/>
                      <a:pt x="557328" y="997026"/>
                      <a:pt x="515370" y="997026"/>
                    </a:cubicBezTo>
                    <a:lnTo>
                      <a:pt x="380610" y="997026"/>
                    </a:lnTo>
                    <a:lnTo>
                      <a:pt x="378425" y="997026"/>
                    </a:lnTo>
                    <a:lnTo>
                      <a:pt x="243665" y="997026"/>
                    </a:lnTo>
                    <a:cubicBezTo>
                      <a:pt x="201707" y="997026"/>
                      <a:pt x="167693" y="963012"/>
                      <a:pt x="167693" y="921054"/>
                    </a:cubicBezTo>
                    <a:lnTo>
                      <a:pt x="164036" y="786298"/>
                    </a:lnTo>
                    <a:cubicBezTo>
                      <a:pt x="155687" y="680820"/>
                      <a:pt x="4691" y="524137"/>
                      <a:pt x="0" y="371110"/>
                    </a:cubicBezTo>
                    <a:cubicBezTo>
                      <a:pt x="0" y="166152"/>
                      <a:pt x="166152" y="0"/>
                      <a:pt x="3711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ounded Rectangle 38">
                <a:extLst>
                  <a:ext uri="{FF2B5EF4-FFF2-40B4-BE49-F238E27FC236}">
                    <a16:creationId xmlns:a16="http://schemas.microsoft.com/office/drawing/2014/main" id="{E5A6BD99-CF4C-44C9-8650-78445BE7A5D4}"/>
                  </a:ext>
                </a:extLst>
              </p:cNvPr>
              <p:cNvSpPr/>
              <p:nvPr/>
            </p:nvSpPr>
            <p:spPr>
              <a:xfrm>
                <a:off x="1781517" y="3184830"/>
                <a:ext cx="392042" cy="9283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ounded Rectangle 39">
                <a:extLst>
                  <a:ext uri="{FF2B5EF4-FFF2-40B4-BE49-F238E27FC236}">
                    <a16:creationId xmlns:a16="http://schemas.microsoft.com/office/drawing/2014/main" id="{38BC9EC2-7EF4-45C3-BFBD-2DC0D5CEDD01}"/>
                  </a:ext>
                </a:extLst>
              </p:cNvPr>
              <p:cNvSpPr/>
              <p:nvPr/>
            </p:nvSpPr>
            <p:spPr>
              <a:xfrm>
                <a:off x="1781517" y="3316289"/>
                <a:ext cx="392042" cy="9283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Chord 61">
                <a:extLst>
                  <a:ext uri="{FF2B5EF4-FFF2-40B4-BE49-F238E27FC236}">
                    <a16:creationId xmlns:a16="http://schemas.microsoft.com/office/drawing/2014/main" id="{64639297-7A91-4840-B9D7-D90C77E66972}"/>
                  </a:ext>
                </a:extLst>
              </p:cNvPr>
              <p:cNvSpPr/>
              <p:nvPr/>
            </p:nvSpPr>
            <p:spPr>
              <a:xfrm>
                <a:off x="1808879" y="3208490"/>
                <a:ext cx="337318" cy="337281"/>
              </a:xfrm>
              <a:prstGeom prst="chord">
                <a:avLst>
                  <a:gd name="adj1" fmla="val 1576679"/>
                  <a:gd name="adj2" fmla="val 92521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Round Same Side Corner Rectangle 2">
              <a:extLst>
                <a:ext uri="{FF2B5EF4-FFF2-40B4-BE49-F238E27FC236}">
                  <a16:creationId xmlns:a16="http://schemas.microsoft.com/office/drawing/2014/main" id="{8396E8E1-6786-4767-933E-3E51C2B7476B}"/>
                </a:ext>
              </a:extLst>
            </p:cNvPr>
            <p:cNvSpPr/>
            <p:nvPr/>
          </p:nvSpPr>
          <p:spPr>
            <a:xfrm>
              <a:off x="1496128" y="6012446"/>
              <a:ext cx="248319" cy="280553"/>
            </a:xfrm>
            <a:custGeom>
              <a:avLst/>
              <a:gdLst/>
              <a:ahLst/>
              <a:cxnLst/>
              <a:rect l="l" t="t" r="r" b="b"/>
              <a:pathLst>
                <a:path w="248319" h="280553">
                  <a:moveTo>
                    <a:pt x="83314" y="0"/>
                  </a:moveTo>
                  <a:lnTo>
                    <a:pt x="165005" y="0"/>
                  </a:lnTo>
                  <a:cubicBezTo>
                    <a:pt x="211018" y="0"/>
                    <a:pt x="248319" y="37301"/>
                    <a:pt x="248319" y="83314"/>
                  </a:cubicBezTo>
                  <a:lnTo>
                    <a:pt x="248319" y="194595"/>
                  </a:lnTo>
                  <a:lnTo>
                    <a:pt x="197978" y="194595"/>
                  </a:lnTo>
                  <a:lnTo>
                    <a:pt x="197978" y="258002"/>
                  </a:lnTo>
                  <a:cubicBezTo>
                    <a:pt x="197978" y="270457"/>
                    <a:pt x="187882" y="280553"/>
                    <a:pt x="175427" y="280553"/>
                  </a:cubicBezTo>
                  <a:lnTo>
                    <a:pt x="174810" y="280553"/>
                  </a:lnTo>
                  <a:cubicBezTo>
                    <a:pt x="162355" y="280553"/>
                    <a:pt x="152259" y="270457"/>
                    <a:pt x="152259" y="258002"/>
                  </a:cubicBezTo>
                  <a:lnTo>
                    <a:pt x="152259" y="194595"/>
                  </a:lnTo>
                  <a:lnTo>
                    <a:pt x="91297" y="194595"/>
                  </a:lnTo>
                  <a:lnTo>
                    <a:pt x="91297" y="258002"/>
                  </a:lnTo>
                  <a:cubicBezTo>
                    <a:pt x="91297" y="270457"/>
                    <a:pt x="81201" y="280553"/>
                    <a:pt x="68746" y="280553"/>
                  </a:cubicBezTo>
                  <a:lnTo>
                    <a:pt x="68129" y="280553"/>
                  </a:lnTo>
                  <a:cubicBezTo>
                    <a:pt x="55674" y="280553"/>
                    <a:pt x="45578" y="270457"/>
                    <a:pt x="45578" y="258002"/>
                  </a:cubicBezTo>
                  <a:lnTo>
                    <a:pt x="45578" y="194595"/>
                  </a:lnTo>
                  <a:lnTo>
                    <a:pt x="0" y="194595"/>
                  </a:lnTo>
                  <a:lnTo>
                    <a:pt x="0" y="83314"/>
                  </a:lnTo>
                  <a:cubicBezTo>
                    <a:pt x="0" y="37301"/>
                    <a:pt x="37301" y="0"/>
                    <a:pt x="8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96F85D-C71A-42D0-8913-8113AA74F069}"/>
              </a:ext>
            </a:extLst>
          </p:cNvPr>
          <p:cNvGrpSpPr/>
          <p:nvPr/>
        </p:nvGrpSpPr>
        <p:grpSpPr>
          <a:xfrm>
            <a:off x="5467493" y="4562474"/>
            <a:ext cx="2082036" cy="2104540"/>
            <a:chOff x="2051720" y="2132856"/>
            <a:chExt cx="3419425" cy="3456384"/>
          </a:xfrm>
          <a:solidFill>
            <a:schemeClr val="accent1"/>
          </a:solidFill>
        </p:grpSpPr>
        <p:sp>
          <p:nvSpPr>
            <p:cNvPr id="64" name="Rounded Rectangle 1">
              <a:extLst>
                <a:ext uri="{FF2B5EF4-FFF2-40B4-BE49-F238E27FC236}">
                  <a16:creationId xmlns:a16="http://schemas.microsoft.com/office/drawing/2014/main" id="{CCA5E96B-F28B-44EA-9CA8-1B10D92E0713}"/>
                </a:ext>
              </a:extLst>
            </p:cNvPr>
            <p:cNvSpPr/>
            <p:nvPr/>
          </p:nvSpPr>
          <p:spPr>
            <a:xfrm>
              <a:off x="2051720" y="2132856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Rounded Rectangle 1">
              <a:extLst>
                <a:ext uri="{FF2B5EF4-FFF2-40B4-BE49-F238E27FC236}">
                  <a16:creationId xmlns:a16="http://schemas.microsoft.com/office/drawing/2014/main" id="{E838AFD3-0FC5-4203-8C87-9FD34C7420E6}"/>
                </a:ext>
              </a:extLst>
            </p:cNvPr>
            <p:cNvSpPr/>
            <p:nvPr/>
          </p:nvSpPr>
          <p:spPr>
            <a:xfrm rot="5400000">
              <a:off x="3203848" y="2024844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ounded Rectangle 1">
              <a:extLst>
                <a:ext uri="{FF2B5EF4-FFF2-40B4-BE49-F238E27FC236}">
                  <a16:creationId xmlns:a16="http://schemas.microsoft.com/office/drawing/2014/main" id="{7C31A6B9-BF47-4C67-B8AD-D3A913DC8812}"/>
                </a:ext>
              </a:extLst>
            </p:cNvPr>
            <p:cNvSpPr/>
            <p:nvPr/>
          </p:nvSpPr>
          <p:spPr>
            <a:xfrm rot="10800000" flipH="1">
              <a:off x="3347864" y="3140968"/>
              <a:ext cx="900100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7" name="Rounded Rectangle 1">
              <a:extLst>
                <a:ext uri="{FF2B5EF4-FFF2-40B4-BE49-F238E27FC236}">
                  <a16:creationId xmlns:a16="http://schemas.microsoft.com/office/drawing/2014/main" id="{F7AE8166-5115-4361-ACB6-BA37A1B408B1}"/>
                </a:ext>
              </a:extLst>
            </p:cNvPr>
            <p:cNvSpPr/>
            <p:nvPr/>
          </p:nvSpPr>
          <p:spPr>
            <a:xfrm rot="5400000">
              <a:off x="4435400" y="325735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ounded Rectangle 1">
              <a:extLst>
                <a:ext uri="{FF2B5EF4-FFF2-40B4-BE49-F238E27FC236}">
                  <a16:creationId xmlns:a16="http://schemas.microsoft.com/office/drawing/2014/main" id="{C72AEFD3-9537-46E7-A1B8-D4C2A393D86D}"/>
                </a:ext>
              </a:extLst>
            </p:cNvPr>
            <p:cNvSpPr/>
            <p:nvPr/>
          </p:nvSpPr>
          <p:spPr>
            <a:xfrm rot="10800000">
              <a:off x="4551784" y="443711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0ACA86-956D-4309-BF3C-AA5FFB78CAB7}"/>
              </a:ext>
            </a:extLst>
          </p:cNvPr>
          <p:cNvGrpSpPr/>
          <p:nvPr/>
        </p:nvGrpSpPr>
        <p:grpSpPr>
          <a:xfrm>
            <a:off x="723901" y="1717216"/>
            <a:ext cx="2733248" cy="4550603"/>
            <a:chOff x="756338" y="2636912"/>
            <a:chExt cx="1152128" cy="19181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F96529-C2D3-465C-A1CA-B52FFABAE57A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CABD9F4-59DE-4C9A-AA32-C37EEE9824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FD7EB52-7445-4561-BF9C-BCD191D85884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" name="Right Triangle 3">
                <a:extLst>
                  <a:ext uri="{FF2B5EF4-FFF2-40B4-BE49-F238E27FC236}">
                    <a16:creationId xmlns:a16="http://schemas.microsoft.com/office/drawing/2014/main" id="{A0704078-D4D0-4920-8234-613EA1097116}"/>
                  </a:ext>
                </a:extLst>
              </p:cNvPr>
              <p:cNvSpPr/>
              <p:nvPr/>
            </p:nvSpPr>
            <p:spPr>
              <a:xfrm flipV="1">
                <a:off x="3649515" y="497555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C9038540-A30A-423C-A785-CD0169829B50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2F94A69-CA63-4364-B19B-AD33178D9A12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DA8044-62B8-48A5-9134-A870A7EBBD01}"/>
              </a:ext>
            </a:extLst>
          </p:cNvPr>
          <p:cNvGrpSpPr/>
          <p:nvPr/>
        </p:nvGrpSpPr>
        <p:grpSpPr>
          <a:xfrm>
            <a:off x="4776621" y="2280521"/>
            <a:ext cx="6691478" cy="3676513"/>
            <a:chOff x="-548507" y="477868"/>
            <a:chExt cx="11570449" cy="635717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9F2B5-8AEF-41E1-8970-2B7AFEA400C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53057B0-6441-4196-ADAF-9999BB9C9AC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0F0498-E1E3-4660-A07B-AA837A9CA4D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A934BFE-1D67-44FC-B7C1-38B2A0774CA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81C183-4C03-4A17-A955-E2D58559896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DD7983C-CC7C-4097-B996-99C1718D0CD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68813B8-DE74-41D8-BE03-4ACC7297BC3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6E040289-AE72-452D-8189-99CF510F6B2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10ACABA-93B3-486A-BD72-7F50FD926C4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F81169D4-776C-41C2-B8DE-AC261A216B6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408C22B3-BF9B-4124-BB43-194DCD37D8E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D4AE312-C944-4762-BE47-4FCC9094EDA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Our Team Style</a:t>
            </a:r>
          </a:p>
        </p:txBody>
      </p:sp>
      <p:grpSp>
        <p:nvGrpSpPr>
          <p:cNvPr id="6" name="그룹 7">
            <a:extLst>
              <a:ext uri="{FF2B5EF4-FFF2-40B4-BE49-F238E27FC236}">
                <a16:creationId xmlns:a16="http://schemas.microsoft.com/office/drawing/2014/main" id="{BE0B501F-369A-47A5-B495-F0D448FB11A5}"/>
              </a:ext>
            </a:extLst>
          </p:cNvPr>
          <p:cNvGrpSpPr/>
          <p:nvPr/>
        </p:nvGrpSpPr>
        <p:grpSpPr>
          <a:xfrm>
            <a:off x="1082150" y="4377199"/>
            <a:ext cx="2005476" cy="596389"/>
            <a:chOff x="683568" y="4236526"/>
            <a:chExt cx="2005476" cy="596389"/>
          </a:xfrm>
        </p:grpSpPr>
        <p:sp>
          <p:nvSpPr>
            <p:cNvPr id="7" name="직사각형 3">
              <a:extLst>
                <a:ext uri="{FF2B5EF4-FFF2-40B4-BE49-F238E27FC236}">
                  <a16:creationId xmlns:a16="http://schemas.microsoft.com/office/drawing/2014/main" id="{71107903-D1EF-4949-9848-AB75B34BA133}"/>
                </a:ext>
              </a:extLst>
            </p:cNvPr>
            <p:cNvSpPr/>
            <p:nvPr/>
          </p:nvSpPr>
          <p:spPr>
            <a:xfrm>
              <a:off x="68356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8" name="직사각형 4">
              <a:extLst>
                <a:ext uri="{FF2B5EF4-FFF2-40B4-BE49-F238E27FC236}">
                  <a16:creationId xmlns:a16="http://schemas.microsoft.com/office/drawing/2014/main" id="{F98DF94D-969A-420D-8800-D0CDE9381103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Programmer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723CFC0-A8A4-496D-A4FB-EEC61E79282F}"/>
              </a:ext>
            </a:extLst>
          </p:cNvPr>
          <p:cNvGrpSpPr/>
          <p:nvPr/>
        </p:nvGrpSpPr>
        <p:grpSpPr>
          <a:xfrm>
            <a:off x="1171844" y="5331320"/>
            <a:ext cx="1826091" cy="829601"/>
            <a:chOff x="827584" y="5067559"/>
            <a:chExt cx="1861460" cy="829601"/>
          </a:xfrm>
        </p:grpSpPr>
        <p:sp>
          <p:nvSpPr>
            <p:cNvPr id="10" name="Isosceles Triangle 7">
              <a:extLst>
                <a:ext uri="{FF2B5EF4-FFF2-40B4-BE49-F238E27FC236}">
                  <a16:creationId xmlns:a16="http://schemas.microsoft.com/office/drawing/2014/main" id="{FCE97B85-6F25-484B-83AB-A38DB595AFAC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8E4BB74D-0B4E-4464-936A-1035871CD01C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55A1AB6D-0694-4B61-B272-8FE83BD41BFF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3" name="직사각형 36">
              <a:extLst>
                <a:ext uri="{FF2B5EF4-FFF2-40B4-BE49-F238E27FC236}">
                  <a16:creationId xmlns:a16="http://schemas.microsoft.com/office/drawing/2014/main" id="{EB6C2963-A516-4230-B184-62CDE7C2BA84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14" name="직사각형 37">
              <a:extLst>
                <a:ext uri="{FF2B5EF4-FFF2-40B4-BE49-F238E27FC236}">
                  <a16:creationId xmlns:a16="http://schemas.microsoft.com/office/drawing/2014/main" id="{88E817F1-34DF-4497-B8D9-F482659915DC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직사각형 38">
              <a:extLst>
                <a:ext uri="{FF2B5EF4-FFF2-40B4-BE49-F238E27FC236}">
                  <a16:creationId xmlns:a16="http://schemas.microsoft.com/office/drawing/2014/main" id="{9DD63BC2-186C-4F15-90CF-F849301CE94E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그룹 6">
            <a:extLst>
              <a:ext uri="{FF2B5EF4-FFF2-40B4-BE49-F238E27FC236}">
                <a16:creationId xmlns:a16="http://schemas.microsoft.com/office/drawing/2014/main" id="{55395F47-71B1-4DDC-A564-B3E7360579FB}"/>
              </a:ext>
            </a:extLst>
          </p:cNvPr>
          <p:cNvGrpSpPr/>
          <p:nvPr/>
        </p:nvGrpSpPr>
        <p:grpSpPr>
          <a:xfrm>
            <a:off x="5078425" y="4377199"/>
            <a:ext cx="2005476" cy="596389"/>
            <a:chOff x="3563888" y="4236526"/>
            <a:chExt cx="2005476" cy="596389"/>
          </a:xfrm>
        </p:grpSpPr>
        <p:sp>
          <p:nvSpPr>
            <p:cNvPr id="17" name="직사각형 47">
              <a:extLst>
                <a:ext uri="{FF2B5EF4-FFF2-40B4-BE49-F238E27FC236}">
                  <a16:creationId xmlns:a16="http://schemas.microsoft.com/office/drawing/2014/main" id="{936E93C2-14B9-4F1B-AE9D-F6CBC5E683EA}"/>
                </a:ext>
              </a:extLst>
            </p:cNvPr>
            <p:cNvSpPr/>
            <p:nvPr/>
          </p:nvSpPr>
          <p:spPr>
            <a:xfrm>
              <a:off x="356388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18" name="직사각형 48">
              <a:extLst>
                <a:ext uri="{FF2B5EF4-FFF2-40B4-BE49-F238E27FC236}">
                  <a16:creationId xmlns:a16="http://schemas.microsoft.com/office/drawing/2014/main" id="{E3A59A50-A918-4DA4-A151-778DF6AD07A9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19" name="그룹 9">
            <a:extLst>
              <a:ext uri="{FF2B5EF4-FFF2-40B4-BE49-F238E27FC236}">
                <a16:creationId xmlns:a16="http://schemas.microsoft.com/office/drawing/2014/main" id="{81E803AA-5B82-4256-8177-D8E28D8A63E9}"/>
              </a:ext>
            </a:extLst>
          </p:cNvPr>
          <p:cNvGrpSpPr/>
          <p:nvPr/>
        </p:nvGrpSpPr>
        <p:grpSpPr>
          <a:xfrm>
            <a:off x="5168119" y="5331320"/>
            <a:ext cx="1826091" cy="829601"/>
            <a:chOff x="3707904" y="5067559"/>
            <a:chExt cx="1861460" cy="829601"/>
          </a:xfrm>
        </p:grpSpPr>
        <p:sp>
          <p:nvSpPr>
            <p:cNvPr id="20" name="Isosceles Triangle 7">
              <a:extLst>
                <a:ext uri="{FF2B5EF4-FFF2-40B4-BE49-F238E27FC236}">
                  <a16:creationId xmlns:a16="http://schemas.microsoft.com/office/drawing/2014/main" id="{26A4307F-8940-49BB-8AE6-24EEC04163B0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1" name="Rounded Rectangle 2">
              <a:extLst>
                <a:ext uri="{FF2B5EF4-FFF2-40B4-BE49-F238E27FC236}">
                  <a16:creationId xmlns:a16="http://schemas.microsoft.com/office/drawing/2014/main" id="{FC342B0E-3BC3-4E8D-9815-8A8FF5C9F976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DA476401-14B5-4E74-AC7B-3BB72DD69727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3" name="직사각형 49">
              <a:extLst>
                <a:ext uri="{FF2B5EF4-FFF2-40B4-BE49-F238E27FC236}">
                  <a16:creationId xmlns:a16="http://schemas.microsoft.com/office/drawing/2014/main" id="{E1E8EBD0-A5AF-430B-8CD7-8CD420072C08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24" name="직사각형 50">
              <a:extLst>
                <a:ext uri="{FF2B5EF4-FFF2-40B4-BE49-F238E27FC236}">
                  <a16:creationId xmlns:a16="http://schemas.microsoft.com/office/drawing/2014/main" id="{A0CE88C9-EE76-48F2-A6B5-0B39D6BB4626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직사각형 51">
              <a:extLst>
                <a:ext uri="{FF2B5EF4-FFF2-40B4-BE49-F238E27FC236}">
                  <a16:creationId xmlns:a16="http://schemas.microsoft.com/office/drawing/2014/main" id="{12F38DFC-B27A-4CE2-8082-4FB173A30EC3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20354B6F-A1FB-47B2-8DB1-49E39F36B61B}"/>
              </a:ext>
            </a:extLst>
          </p:cNvPr>
          <p:cNvGrpSpPr/>
          <p:nvPr/>
        </p:nvGrpSpPr>
        <p:grpSpPr>
          <a:xfrm>
            <a:off x="9074701" y="4377199"/>
            <a:ext cx="2005476" cy="596389"/>
            <a:chOff x="6451663" y="4236526"/>
            <a:chExt cx="2005476" cy="596389"/>
          </a:xfrm>
        </p:grpSpPr>
        <p:sp>
          <p:nvSpPr>
            <p:cNvPr id="27" name="직사각형 55">
              <a:extLst>
                <a:ext uri="{FF2B5EF4-FFF2-40B4-BE49-F238E27FC236}">
                  <a16:creationId xmlns:a16="http://schemas.microsoft.com/office/drawing/2014/main" id="{FCEFD1A7-5766-4C1C-8F41-65FB5707DB57}"/>
                </a:ext>
              </a:extLst>
            </p:cNvPr>
            <p:cNvSpPr/>
            <p:nvPr/>
          </p:nvSpPr>
          <p:spPr>
            <a:xfrm>
              <a:off x="6451663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28" name="직사각형 56">
              <a:extLst>
                <a:ext uri="{FF2B5EF4-FFF2-40B4-BE49-F238E27FC236}">
                  <a16:creationId xmlns:a16="http://schemas.microsoft.com/office/drawing/2014/main" id="{BB8BCC87-9817-47C1-869D-461C70A164DA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29" name="그룹 10">
            <a:extLst>
              <a:ext uri="{FF2B5EF4-FFF2-40B4-BE49-F238E27FC236}">
                <a16:creationId xmlns:a16="http://schemas.microsoft.com/office/drawing/2014/main" id="{16D48547-4704-4D9B-897C-9982F1B11F49}"/>
              </a:ext>
            </a:extLst>
          </p:cNvPr>
          <p:cNvGrpSpPr/>
          <p:nvPr/>
        </p:nvGrpSpPr>
        <p:grpSpPr>
          <a:xfrm>
            <a:off x="9164395" y="5331320"/>
            <a:ext cx="1826091" cy="829601"/>
            <a:chOff x="6595679" y="5067559"/>
            <a:chExt cx="1861460" cy="829601"/>
          </a:xfrm>
        </p:grpSpPr>
        <p:sp>
          <p:nvSpPr>
            <p:cNvPr id="30" name="Isosceles Triangle 7">
              <a:extLst>
                <a:ext uri="{FF2B5EF4-FFF2-40B4-BE49-F238E27FC236}">
                  <a16:creationId xmlns:a16="http://schemas.microsoft.com/office/drawing/2014/main" id="{0D520A2F-0CF0-4219-92D3-791254CAE3F1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1" name="Rounded Rectangle 2">
              <a:extLst>
                <a:ext uri="{FF2B5EF4-FFF2-40B4-BE49-F238E27FC236}">
                  <a16:creationId xmlns:a16="http://schemas.microsoft.com/office/drawing/2014/main" id="{9377B109-240D-44F2-8BEA-E1E6D9752D8C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E1B2995C-2E1B-4F89-9D5B-B355C03B1355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3" name="직사각형 57">
              <a:extLst>
                <a:ext uri="{FF2B5EF4-FFF2-40B4-BE49-F238E27FC236}">
                  <a16:creationId xmlns:a16="http://schemas.microsoft.com/office/drawing/2014/main" id="{81D8D79E-4BD4-4C59-8CC7-09254A47325B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34" name="직사각형 58">
              <a:extLst>
                <a:ext uri="{FF2B5EF4-FFF2-40B4-BE49-F238E27FC236}">
                  <a16:creationId xmlns:a16="http://schemas.microsoft.com/office/drawing/2014/main" id="{96BA7D72-7F92-454E-A48E-2049CB07BE3F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직사각형 59">
              <a:extLst>
                <a:ext uri="{FF2B5EF4-FFF2-40B4-BE49-F238E27FC236}">
                  <a16:creationId xmlns:a16="http://schemas.microsoft.com/office/drawing/2014/main" id="{46D7C8C3-D12C-48D4-ADEA-EF7F75778DBE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그룹 1">
            <a:extLst>
              <a:ext uri="{FF2B5EF4-FFF2-40B4-BE49-F238E27FC236}">
                <a16:creationId xmlns:a16="http://schemas.microsoft.com/office/drawing/2014/main" id="{1736428E-C478-49B6-B589-73893D464EE3}"/>
              </a:ext>
            </a:extLst>
          </p:cNvPr>
          <p:cNvGrpSpPr/>
          <p:nvPr/>
        </p:nvGrpSpPr>
        <p:grpSpPr>
          <a:xfrm>
            <a:off x="8914194" y="1831870"/>
            <a:ext cx="2307768" cy="2309828"/>
            <a:chOff x="8582298" y="2310847"/>
            <a:chExt cx="2026966" cy="2028775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EE1D52-979A-4CCE-9F1C-23F38D1793A5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7942444-8C0A-46BF-BED4-E96A9DA8A0E3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9" name="그룹 4">
            <a:extLst>
              <a:ext uri="{FF2B5EF4-FFF2-40B4-BE49-F238E27FC236}">
                <a16:creationId xmlns:a16="http://schemas.microsoft.com/office/drawing/2014/main" id="{62010B7F-B7A9-47A5-8B3C-6AA22DD40786}"/>
              </a:ext>
            </a:extLst>
          </p:cNvPr>
          <p:cNvGrpSpPr/>
          <p:nvPr/>
        </p:nvGrpSpPr>
        <p:grpSpPr>
          <a:xfrm>
            <a:off x="925989" y="1831870"/>
            <a:ext cx="2307768" cy="2309828"/>
            <a:chOff x="853440" y="2310847"/>
            <a:chExt cx="2026966" cy="202877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72027C7-86C4-426A-A64E-0879ED9F0E96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B4EEE0C-5C73-4C2C-9048-41A41FC02F01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2" name="그룹 3">
            <a:extLst>
              <a:ext uri="{FF2B5EF4-FFF2-40B4-BE49-F238E27FC236}">
                <a16:creationId xmlns:a16="http://schemas.microsoft.com/office/drawing/2014/main" id="{E302BBAA-AFA9-4223-9984-B53E4060ABAA}"/>
              </a:ext>
            </a:extLst>
          </p:cNvPr>
          <p:cNvGrpSpPr/>
          <p:nvPr/>
        </p:nvGrpSpPr>
        <p:grpSpPr>
          <a:xfrm>
            <a:off x="4920091" y="1831870"/>
            <a:ext cx="2307768" cy="2309828"/>
            <a:chOff x="4717869" y="2310847"/>
            <a:chExt cx="2026966" cy="20287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E33795D-872A-485D-809F-B78991141312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85C5E1B-9E25-4CC4-800F-5772BA1E62F3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5EF2082-0829-4194-BA72-FB4384AEF512}"/>
              </a:ext>
            </a:extLst>
          </p:cNvPr>
          <p:cNvCxnSpPr/>
          <p:nvPr/>
        </p:nvCxnSpPr>
        <p:spPr>
          <a:xfrm>
            <a:off x="857071" y="5120332"/>
            <a:ext cx="2463191" cy="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6E1A5E5-54F1-4C5C-A11D-52304D8CD92D}"/>
              </a:ext>
            </a:extLst>
          </p:cNvPr>
          <p:cNvCxnSpPr/>
          <p:nvPr/>
        </p:nvCxnSpPr>
        <p:spPr>
          <a:xfrm>
            <a:off x="4851173" y="5120332"/>
            <a:ext cx="246319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7E08FC2-32CB-46CB-8B81-D33A0876DF8A}"/>
              </a:ext>
            </a:extLst>
          </p:cNvPr>
          <p:cNvCxnSpPr/>
          <p:nvPr/>
        </p:nvCxnSpPr>
        <p:spPr>
          <a:xfrm>
            <a:off x="8845276" y="5120332"/>
            <a:ext cx="2463191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932676-2D36-4F94-B218-D0EDB3D24F8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475E5E1E-A50A-4294-A213-F19129A6D82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4963A48B-2B33-4C2A-84C0-5D074321FCB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392704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ECF655-C545-42B1-8C7F-17F948D2FEA9}"/>
              </a:ext>
            </a:extLst>
          </p:cNvPr>
          <p:cNvGrpSpPr/>
          <p:nvPr/>
        </p:nvGrpSpPr>
        <p:grpSpPr>
          <a:xfrm>
            <a:off x="3741176" y="2106694"/>
            <a:ext cx="4709648" cy="3723835"/>
            <a:chOff x="2228055" y="1971102"/>
            <a:chExt cx="4575969" cy="3618138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2105A37D-D707-40EE-9BD5-D78FFC2BA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1B437C-1417-4FD4-8E14-BD36ADDDFB82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C36B764B-0932-49EC-9734-122D17CF5772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62515AF8-A01B-47D8-B100-1802724037AD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Chord 8">
                <a:extLst>
                  <a:ext uri="{FF2B5EF4-FFF2-40B4-BE49-F238E27FC236}">
                    <a16:creationId xmlns:a16="http://schemas.microsoft.com/office/drawing/2014/main" id="{A1AA232D-E4F9-4E47-816F-038A0E9548EC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A2FE1C70-986F-4F9C-8020-D22344080CE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842304-7C12-463A-AF40-93EB81353568}"/>
              </a:ext>
            </a:extLst>
          </p:cNvPr>
          <p:cNvGrpSpPr/>
          <p:nvPr/>
        </p:nvGrpSpPr>
        <p:grpSpPr>
          <a:xfrm>
            <a:off x="8743953" y="2501388"/>
            <a:ext cx="2654101" cy="1056545"/>
            <a:chOff x="-475010" y="1114178"/>
            <a:chExt cx="4241713" cy="10565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CB3E83-D1E8-4B4C-9867-54B7C80B2A1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0C8860-4BFA-454A-9D85-C690F318ECC0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092727E-67AF-482D-A3DE-FB9619F9168C}"/>
              </a:ext>
            </a:extLst>
          </p:cNvPr>
          <p:cNvSpPr/>
          <p:nvPr/>
        </p:nvSpPr>
        <p:spPr>
          <a:xfrm>
            <a:off x="9761526" y="1832853"/>
            <a:ext cx="622189" cy="622189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88161B96-1876-4707-BE52-5C78718EF5EE}"/>
              </a:ext>
            </a:extLst>
          </p:cNvPr>
          <p:cNvSpPr/>
          <p:nvPr/>
        </p:nvSpPr>
        <p:spPr>
          <a:xfrm>
            <a:off x="9929917" y="2019587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846CD1-222C-422C-8C83-CAB2FB886BBE}"/>
              </a:ext>
            </a:extLst>
          </p:cNvPr>
          <p:cNvGrpSpPr/>
          <p:nvPr/>
        </p:nvGrpSpPr>
        <p:grpSpPr>
          <a:xfrm>
            <a:off x="8743953" y="5030199"/>
            <a:ext cx="2654101" cy="1056545"/>
            <a:chOff x="-475010" y="1114178"/>
            <a:chExt cx="4241713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ED1300-709B-4379-98D7-28ECAD33BFC7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EA403A-155F-4B40-81F0-59ADDBC318FA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A60D2B13-9F98-41AE-8BFD-67655D08CFFA}"/>
              </a:ext>
            </a:extLst>
          </p:cNvPr>
          <p:cNvSpPr/>
          <p:nvPr/>
        </p:nvSpPr>
        <p:spPr>
          <a:xfrm>
            <a:off x="9761526" y="4361664"/>
            <a:ext cx="622189" cy="622189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EA2FD-6C5C-4941-AD46-2DD027AB7CD2}"/>
              </a:ext>
            </a:extLst>
          </p:cNvPr>
          <p:cNvGrpSpPr/>
          <p:nvPr/>
        </p:nvGrpSpPr>
        <p:grpSpPr>
          <a:xfrm>
            <a:off x="840558" y="2510280"/>
            <a:ext cx="2654101" cy="1056545"/>
            <a:chOff x="-475010" y="1114178"/>
            <a:chExt cx="4241713" cy="1056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A262C5-6FFA-457E-851A-1105D7DB923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5CC8DC-1E1B-48C0-823A-DC3250C82D23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250C0EA-9B9E-4579-8405-A4D0F6BC3F33}"/>
              </a:ext>
            </a:extLst>
          </p:cNvPr>
          <p:cNvSpPr/>
          <p:nvPr/>
        </p:nvSpPr>
        <p:spPr>
          <a:xfrm>
            <a:off x="1858132" y="1841745"/>
            <a:ext cx="622189" cy="622189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8FC3B7-82A2-4FD7-AF38-3398B240EACD}"/>
              </a:ext>
            </a:extLst>
          </p:cNvPr>
          <p:cNvGrpSpPr/>
          <p:nvPr/>
        </p:nvGrpSpPr>
        <p:grpSpPr>
          <a:xfrm>
            <a:off x="840558" y="5039092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D7CEBB-4427-46B6-B383-BAE391B51C2A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762E3D-7A7A-4FC1-B299-FD920ECA3D4F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561D1D1F-C5E6-4AD9-8B4B-D6729A141156}"/>
              </a:ext>
            </a:extLst>
          </p:cNvPr>
          <p:cNvSpPr/>
          <p:nvPr/>
        </p:nvSpPr>
        <p:spPr>
          <a:xfrm>
            <a:off x="1858132" y="4370557"/>
            <a:ext cx="622189" cy="622189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566609CF-02CE-40B0-B7B1-C472C0BE4DD4}"/>
              </a:ext>
            </a:extLst>
          </p:cNvPr>
          <p:cNvSpPr/>
          <p:nvPr/>
        </p:nvSpPr>
        <p:spPr>
          <a:xfrm rot="20700000">
            <a:off x="1998970" y="4544168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Pie 2">
            <a:extLst>
              <a:ext uri="{FF2B5EF4-FFF2-40B4-BE49-F238E27FC236}">
                <a16:creationId xmlns:a16="http://schemas.microsoft.com/office/drawing/2014/main" id="{1ABB0902-A3B1-4B55-923B-604B821BBEB8}"/>
              </a:ext>
            </a:extLst>
          </p:cNvPr>
          <p:cNvSpPr/>
          <p:nvPr/>
        </p:nvSpPr>
        <p:spPr>
          <a:xfrm>
            <a:off x="9910595" y="4507214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34B9E3EC-EF85-4D93-839C-0C05AA842DD8}"/>
              </a:ext>
            </a:extLst>
          </p:cNvPr>
          <p:cNvSpPr/>
          <p:nvPr/>
        </p:nvSpPr>
        <p:spPr>
          <a:xfrm>
            <a:off x="1991022" y="1974807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0" name="Graphic 33">
            <a:extLst>
              <a:ext uri="{FF2B5EF4-FFF2-40B4-BE49-F238E27FC236}">
                <a16:creationId xmlns:a16="http://schemas.microsoft.com/office/drawing/2014/main" id="{51008416-4544-4BC4-B2A7-F6A83ED9D976}"/>
              </a:ext>
            </a:extLst>
          </p:cNvPr>
          <p:cNvGrpSpPr/>
          <p:nvPr/>
        </p:nvGrpSpPr>
        <p:grpSpPr>
          <a:xfrm>
            <a:off x="5396784" y="2778453"/>
            <a:ext cx="1364502" cy="1261798"/>
            <a:chOff x="7424910" y="2405641"/>
            <a:chExt cx="1771650" cy="1638300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44596DD-3687-42BE-B9C7-FCFA4649F819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BC19B1B-4696-4CA8-802C-29F44742B21B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858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533E38E-3071-4CA2-9F03-A4EBAE5F5175}"/>
              </a:ext>
            </a:extLst>
          </p:cNvPr>
          <p:cNvSpPr/>
          <p:nvPr/>
        </p:nvSpPr>
        <p:spPr>
          <a:xfrm>
            <a:off x="2034534" y="3087660"/>
            <a:ext cx="936000" cy="93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2D5A84-9C34-4960-954B-0699AA41508D}"/>
              </a:ext>
            </a:extLst>
          </p:cNvPr>
          <p:cNvSpPr/>
          <p:nvPr/>
        </p:nvSpPr>
        <p:spPr>
          <a:xfrm>
            <a:off x="3654940" y="4023764"/>
            <a:ext cx="936000" cy="936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2F33D2-4F54-4AD1-970D-7E32AC19ED11}"/>
              </a:ext>
            </a:extLst>
          </p:cNvPr>
          <p:cNvSpPr/>
          <p:nvPr/>
        </p:nvSpPr>
        <p:spPr>
          <a:xfrm>
            <a:off x="5275346" y="2727620"/>
            <a:ext cx="936000" cy="936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0B7B76-2404-434B-9380-F47403CF869E}"/>
              </a:ext>
            </a:extLst>
          </p:cNvPr>
          <p:cNvSpPr/>
          <p:nvPr/>
        </p:nvSpPr>
        <p:spPr>
          <a:xfrm>
            <a:off x="6895752" y="2727620"/>
            <a:ext cx="936000" cy="936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1F5F21-3445-4C52-8E44-79C22CF32736}"/>
              </a:ext>
            </a:extLst>
          </p:cNvPr>
          <p:cNvSpPr/>
          <p:nvPr/>
        </p:nvSpPr>
        <p:spPr>
          <a:xfrm>
            <a:off x="8516158" y="4239788"/>
            <a:ext cx="936000" cy="936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AFF0D5-D981-4512-B28B-9310082FF653}"/>
              </a:ext>
            </a:extLst>
          </p:cNvPr>
          <p:cNvSpPr/>
          <p:nvPr/>
        </p:nvSpPr>
        <p:spPr>
          <a:xfrm>
            <a:off x="10136562" y="3087660"/>
            <a:ext cx="936000" cy="936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86D197-45E6-4F47-A113-3D13CDC63C90}"/>
              </a:ext>
            </a:extLst>
          </p:cNvPr>
          <p:cNvCxnSpPr>
            <a:endCxn id="3" idx="2"/>
          </p:cNvCxnSpPr>
          <p:nvPr/>
        </p:nvCxnSpPr>
        <p:spPr>
          <a:xfrm>
            <a:off x="917330" y="3555660"/>
            <a:ext cx="111720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DB3231-6FEC-4A4E-A2D9-E47448D70C6A}"/>
              </a:ext>
            </a:extLst>
          </p:cNvPr>
          <p:cNvCxnSpPr>
            <a:stCxn id="3" idx="4"/>
          </p:cNvCxnSpPr>
          <p:nvPr/>
        </p:nvCxnSpPr>
        <p:spPr>
          <a:xfrm>
            <a:off x="2502534" y="4023660"/>
            <a:ext cx="0" cy="46810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1CDF4E-C7C7-431E-85AD-B0EDCE90E39B}"/>
              </a:ext>
            </a:extLst>
          </p:cNvPr>
          <p:cNvCxnSpPr>
            <a:stCxn id="4" idx="2"/>
          </p:cNvCxnSpPr>
          <p:nvPr/>
        </p:nvCxnSpPr>
        <p:spPr>
          <a:xfrm flipH="1">
            <a:off x="2502534" y="4491764"/>
            <a:ext cx="115240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5F0FDA-9469-4DA3-90FA-A8FAE5AD7BE6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4115176" y="3195620"/>
            <a:ext cx="7765" cy="82814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79CE7A-AC81-4058-B590-7AD71AF9A494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122940" y="3195620"/>
            <a:ext cx="115240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25CA0C-5CAB-4864-9AF6-773601E69F27}"/>
              </a:ext>
            </a:extLst>
          </p:cNvPr>
          <p:cNvCxnSpPr>
            <a:stCxn id="6" idx="2"/>
            <a:endCxn id="5" idx="6"/>
          </p:cNvCxnSpPr>
          <p:nvPr/>
        </p:nvCxnSpPr>
        <p:spPr>
          <a:xfrm flipH="1">
            <a:off x="6211346" y="3195620"/>
            <a:ext cx="6844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948B73-F95F-4AFB-B2F1-852BC6E17A93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7363752" y="3663620"/>
            <a:ext cx="0" cy="10441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A09093-4ECB-4963-86B4-E62941BEEFB9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363752" y="4707788"/>
            <a:ext cx="115240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66842C-7711-41DB-BC2B-478B7733E528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9452158" y="4707788"/>
            <a:ext cx="1152404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6C5B64-6674-4ED4-A0AB-6FA9DEEEC452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0604562" y="4023660"/>
            <a:ext cx="0" cy="684128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0EA3CE-1616-4632-B210-868DE2E22778}"/>
              </a:ext>
            </a:extLst>
          </p:cNvPr>
          <p:cNvCxnSpPr>
            <a:endCxn id="8" idx="0"/>
          </p:cNvCxnSpPr>
          <p:nvPr/>
        </p:nvCxnSpPr>
        <p:spPr>
          <a:xfrm>
            <a:off x="10604562" y="2180766"/>
            <a:ext cx="0" cy="906894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25D89D-4A2A-463F-BDCB-C03819954B44}"/>
              </a:ext>
            </a:extLst>
          </p:cNvPr>
          <p:cNvGrpSpPr/>
          <p:nvPr/>
        </p:nvGrpSpPr>
        <p:grpSpPr>
          <a:xfrm>
            <a:off x="1515152" y="2102077"/>
            <a:ext cx="1974766" cy="902906"/>
            <a:chOff x="2530759" y="1745937"/>
            <a:chExt cx="1681201" cy="9029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EB6045-8556-4D83-AC5A-06E71591298F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1E4473-05E3-490A-B1EA-C1D2A0DCB22A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8554E8-C6BB-4A4E-A3DA-B33C123CA426}"/>
              </a:ext>
            </a:extLst>
          </p:cNvPr>
          <p:cNvGrpSpPr/>
          <p:nvPr/>
        </p:nvGrpSpPr>
        <p:grpSpPr>
          <a:xfrm>
            <a:off x="3128414" y="5043909"/>
            <a:ext cx="1974766" cy="902906"/>
            <a:chOff x="2530759" y="1745937"/>
            <a:chExt cx="1681201" cy="90290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EECFFA-642B-453A-9DD0-8CADCE4ABCFB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26BC35-18B7-4E9F-9516-2E845E8E7AE8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D70DB0-6E29-4AB1-8389-3FC6349B84A6}"/>
              </a:ext>
            </a:extLst>
          </p:cNvPr>
          <p:cNvGrpSpPr/>
          <p:nvPr/>
        </p:nvGrpSpPr>
        <p:grpSpPr>
          <a:xfrm>
            <a:off x="4768788" y="3752158"/>
            <a:ext cx="1974766" cy="902906"/>
            <a:chOff x="2530759" y="1745937"/>
            <a:chExt cx="1681201" cy="9029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92137A-1587-49B8-99C7-0BBBAFE393F7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534E1B9-0C47-484F-8095-29C9F4404DD9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C8346D-3CEC-4951-9D88-589E8F3EF0DF}"/>
              </a:ext>
            </a:extLst>
          </p:cNvPr>
          <p:cNvGrpSpPr/>
          <p:nvPr/>
        </p:nvGrpSpPr>
        <p:grpSpPr>
          <a:xfrm>
            <a:off x="6378200" y="1739232"/>
            <a:ext cx="1974766" cy="902906"/>
            <a:chOff x="2530759" y="1745937"/>
            <a:chExt cx="1681201" cy="90290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9E77A6-2C0E-454A-BE77-14168CC2BC48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231B38-5338-4BB2-A1A7-67D551B6C2FD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1AD68A-3C53-4060-B27F-4F5E8A5B01B6}"/>
              </a:ext>
            </a:extLst>
          </p:cNvPr>
          <p:cNvGrpSpPr/>
          <p:nvPr/>
        </p:nvGrpSpPr>
        <p:grpSpPr>
          <a:xfrm>
            <a:off x="7975200" y="5262539"/>
            <a:ext cx="2021656" cy="902906"/>
            <a:chOff x="2530759" y="1745937"/>
            <a:chExt cx="1681201" cy="9029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DE339E-B88B-4DFE-8031-449F0C9616A4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8B0441-86D4-4F3D-BE12-792735171454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6FAEC08-4B41-4DF2-BC03-539A7896049B}"/>
              </a:ext>
            </a:extLst>
          </p:cNvPr>
          <p:cNvGrpSpPr/>
          <p:nvPr/>
        </p:nvGrpSpPr>
        <p:grpSpPr>
          <a:xfrm>
            <a:off x="8087016" y="3131252"/>
            <a:ext cx="1974766" cy="902906"/>
            <a:chOff x="2530758" y="1745937"/>
            <a:chExt cx="1681202" cy="90290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F76844-2832-47A2-A665-F4409A68F923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D33794-9F7B-438E-B40B-60C840634459}"/>
                </a:ext>
              </a:extLst>
            </p:cNvPr>
            <p:cNvSpPr txBox="1"/>
            <p:nvPr/>
          </p:nvSpPr>
          <p:spPr>
            <a:xfrm>
              <a:off x="2530758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id="{C82677BD-1CB1-43F9-A646-AA3C557568BB}"/>
              </a:ext>
            </a:extLst>
          </p:cNvPr>
          <p:cNvSpPr/>
          <p:nvPr/>
        </p:nvSpPr>
        <p:spPr>
          <a:xfrm rot="2700000">
            <a:off x="3957434" y="4201878"/>
            <a:ext cx="323388" cy="5797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FD4C7482-FD31-47C2-8C0B-7523E751ABFF}"/>
              </a:ext>
            </a:extLst>
          </p:cNvPr>
          <p:cNvSpPr/>
          <p:nvPr/>
        </p:nvSpPr>
        <p:spPr>
          <a:xfrm>
            <a:off x="2321596" y="3351324"/>
            <a:ext cx="400663" cy="3750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A605ED74-A6CD-4211-8377-115FF453FB50}"/>
              </a:ext>
            </a:extLst>
          </p:cNvPr>
          <p:cNvSpPr/>
          <p:nvPr/>
        </p:nvSpPr>
        <p:spPr>
          <a:xfrm flipH="1">
            <a:off x="5524976" y="3004982"/>
            <a:ext cx="476328" cy="39294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B0C0F789-345E-433B-AA87-6230D8A44B13}"/>
              </a:ext>
            </a:extLst>
          </p:cNvPr>
          <p:cNvSpPr/>
          <p:nvPr/>
        </p:nvSpPr>
        <p:spPr>
          <a:xfrm>
            <a:off x="10356589" y="3312868"/>
            <a:ext cx="519811" cy="4195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E2F11D75-34F4-464E-929B-E6C8E00EE214}"/>
              </a:ext>
            </a:extLst>
          </p:cNvPr>
          <p:cNvSpPr/>
          <p:nvPr/>
        </p:nvSpPr>
        <p:spPr>
          <a:xfrm>
            <a:off x="8764049" y="4491202"/>
            <a:ext cx="439352" cy="439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C57378D1-5DFB-4D84-BD7B-422BF0474A67}"/>
              </a:ext>
            </a:extLst>
          </p:cNvPr>
          <p:cNvSpPr/>
          <p:nvPr/>
        </p:nvSpPr>
        <p:spPr>
          <a:xfrm>
            <a:off x="7157674" y="2946449"/>
            <a:ext cx="428284" cy="369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46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A69FF9-A8E5-402B-979C-D0A5F0A6087D}"/>
              </a:ext>
            </a:extLst>
          </p:cNvPr>
          <p:cNvGrpSpPr/>
          <p:nvPr/>
        </p:nvGrpSpPr>
        <p:grpSpPr>
          <a:xfrm>
            <a:off x="6857999" y="434781"/>
            <a:ext cx="4791807" cy="1862048"/>
            <a:chOff x="4651035" y="1734907"/>
            <a:chExt cx="4791807" cy="18620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3629EC5-3732-45A5-8563-F1FA561B68DD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152B0D-0076-4421-BA01-47B6E6A6DA8D}"/>
                </a:ext>
              </a:extLst>
            </p:cNvPr>
            <p:cNvSpPr txBox="1"/>
            <p:nvPr/>
          </p:nvSpPr>
          <p:spPr>
            <a:xfrm>
              <a:off x="5666752" y="2712066"/>
              <a:ext cx="37760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PRESENTATION </a:t>
              </a:r>
              <a:endParaRPr lang="ko-KR" altLang="en-US" sz="3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944A08-C656-4764-B90E-269FC6A3EE7C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FF347A6-0928-4829-A9F5-C454FB5BC0E1}"/>
              </a:ext>
            </a:extLst>
          </p:cNvPr>
          <p:cNvSpPr txBox="1"/>
          <p:nvPr/>
        </p:nvSpPr>
        <p:spPr>
          <a:xfrm>
            <a:off x="6394616" y="4729323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2297A-0A6A-4945-96A8-E371E4830B71}"/>
              </a:ext>
            </a:extLst>
          </p:cNvPr>
          <p:cNvSpPr txBox="1"/>
          <p:nvPr/>
        </p:nvSpPr>
        <p:spPr>
          <a:xfrm>
            <a:off x="6394616" y="3856623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F049F-8379-4A02-8FCE-A34B2B6F5C83}"/>
              </a:ext>
            </a:extLst>
          </p:cNvPr>
          <p:cNvSpPr/>
          <p:nvPr/>
        </p:nvSpPr>
        <p:spPr>
          <a:xfrm>
            <a:off x="6394616" y="5232691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474CD-415D-42C5-AF12-D02315DF516D}"/>
              </a:ext>
            </a:extLst>
          </p:cNvPr>
          <p:cNvSpPr txBox="1"/>
          <p:nvPr/>
        </p:nvSpPr>
        <p:spPr>
          <a:xfrm>
            <a:off x="9501617" y="2633370"/>
            <a:ext cx="21481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CD7DA2-C62A-46B8-8B8C-663879A43259}"/>
              </a:ext>
            </a:extLst>
          </p:cNvPr>
          <p:cNvGrpSpPr/>
          <p:nvPr/>
        </p:nvGrpSpPr>
        <p:grpSpPr>
          <a:xfrm flipH="1">
            <a:off x="9830090" y="3350722"/>
            <a:ext cx="511666" cy="490542"/>
            <a:chOff x="4964627" y="3703863"/>
            <a:chExt cx="393594" cy="377344"/>
          </a:xfrm>
          <a:solidFill>
            <a:schemeClr val="bg1"/>
          </a:solidFill>
        </p:grpSpPr>
        <p:sp>
          <p:nvSpPr>
            <p:cNvPr id="4" name="Oval 1">
              <a:extLst>
                <a:ext uri="{FF2B5EF4-FFF2-40B4-BE49-F238E27FC236}">
                  <a16:creationId xmlns:a16="http://schemas.microsoft.com/office/drawing/2014/main" id="{AE9E3B7E-92DF-49E4-BB7F-801D5A50FDF0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">
              <a:extLst>
                <a:ext uri="{FF2B5EF4-FFF2-40B4-BE49-F238E27FC236}">
                  <a16:creationId xmlns:a16="http://schemas.microsoft.com/office/drawing/2014/main" id="{9B798118-4664-4967-82F5-1D1A981A55C3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">
              <a:extLst>
                <a:ext uri="{FF2B5EF4-FFF2-40B4-BE49-F238E27FC236}">
                  <a16:creationId xmlns:a16="http://schemas.microsoft.com/office/drawing/2014/main" id="{C62640D4-4279-4CA8-B70E-5066B556F199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33A1313D-4EE4-48C6-90E8-AA91C3A40E95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3">
            <a:extLst>
              <a:ext uri="{FF2B5EF4-FFF2-40B4-BE49-F238E27FC236}">
                <a16:creationId xmlns:a16="http://schemas.microsoft.com/office/drawing/2014/main" id="{AA9E51FD-787B-4CF6-84AB-2B209BBBE57D}"/>
              </a:ext>
            </a:extLst>
          </p:cNvPr>
          <p:cNvSpPr/>
          <p:nvPr/>
        </p:nvSpPr>
        <p:spPr>
          <a:xfrm>
            <a:off x="9473531" y="1903109"/>
            <a:ext cx="1224785" cy="1351173"/>
          </a:xfrm>
          <a:custGeom>
            <a:avLst/>
            <a:gdLst/>
            <a:ahLst/>
            <a:cxnLst/>
            <a:rect l="l" t="t" r="r" b="b"/>
            <a:pathLst>
              <a:path w="790861" h="872472">
                <a:moveTo>
                  <a:pt x="394689" y="0"/>
                </a:moveTo>
                <a:lnTo>
                  <a:pt x="395430" y="57"/>
                </a:lnTo>
                <a:lnTo>
                  <a:pt x="396172" y="0"/>
                </a:lnTo>
                <a:cubicBezTo>
                  <a:pt x="614153" y="0"/>
                  <a:pt x="790861" y="176708"/>
                  <a:pt x="790861" y="394689"/>
                </a:cubicBezTo>
                <a:cubicBezTo>
                  <a:pt x="790861" y="542198"/>
                  <a:pt x="685540" y="687780"/>
                  <a:pt x="602673" y="754231"/>
                </a:cubicBezTo>
                <a:cubicBezTo>
                  <a:pt x="577986" y="782673"/>
                  <a:pt x="588881" y="797618"/>
                  <a:pt x="583576" y="834696"/>
                </a:cubicBezTo>
                <a:cubicBezTo>
                  <a:pt x="569784" y="863319"/>
                  <a:pt x="557447" y="872472"/>
                  <a:pt x="533068" y="872472"/>
                </a:cubicBezTo>
                <a:lnTo>
                  <a:pt x="395430" y="871979"/>
                </a:lnTo>
                <a:lnTo>
                  <a:pt x="257793" y="872472"/>
                </a:lnTo>
                <a:cubicBezTo>
                  <a:pt x="233414" y="872472"/>
                  <a:pt x="221078" y="863319"/>
                  <a:pt x="207286" y="834696"/>
                </a:cubicBezTo>
                <a:cubicBezTo>
                  <a:pt x="201981" y="797618"/>
                  <a:pt x="212876" y="782673"/>
                  <a:pt x="188188" y="754231"/>
                </a:cubicBezTo>
                <a:cubicBezTo>
                  <a:pt x="105322" y="687780"/>
                  <a:pt x="0" y="542198"/>
                  <a:pt x="0" y="394689"/>
                </a:cubicBezTo>
                <a:cubicBezTo>
                  <a:pt x="0" y="176708"/>
                  <a:pt x="176709" y="0"/>
                  <a:pt x="3946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89269D-F9A0-4C61-9682-3BFC8FC26E54}"/>
              </a:ext>
            </a:extLst>
          </p:cNvPr>
          <p:cNvGrpSpPr/>
          <p:nvPr/>
        </p:nvGrpSpPr>
        <p:grpSpPr>
          <a:xfrm flipH="1">
            <a:off x="4516298" y="3350722"/>
            <a:ext cx="511666" cy="490542"/>
            <a:chOff x="4964627" y="3703863"/>
            <a:chExt cx="393594" cy="377344"/>
          </a:xfrm>
          <a:solidFill>
            <a:schemeClr val="bg1"/>
          </a:solidFill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F43DB88E-7D28-45CE-B070-8B33E86E7AD1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">
              <a:extLst>
                <a:ext uri="{FF2B5EF4-FFF2-40B4-BE49-F238E27FC236}">
                  <a16:creationId xmlns:a16="http://schemas.microsoft.com/office/drawing/2014/main" id="{8F6E6517-FD03-49A5-A87C-D57213B52413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">
              <a:extLst>
                <a:ext uri="{FF2B5EF4-FFF2-40B4-BE49-F238E27FC236}">
                  <a16:creationId xmlns:a16="http://schemas.microsoft.com/office/drawing/2014/main" id="{B59546BE-7426-4471-9503-4BAC99BDC520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">
              <a:extLst>
                <a:ext uri="{FF2B5EF4-FFF2-40B4-BE49-F238E27FC236}">
                  <a16:creationId xmlns:a16="http://schemas.microsoft.com/office/drawing/2014/main" id="{16225172-3FA4-4555-968F-7149B26DA450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C76B35-8F41-4B23-AFBF-BDEE145C9A1D}"/>
              </a:ext>
            </a:extLst>
          </p:cNvPr>
          <p:cNvGrpSpPr/>
          <p:nvPr/>
        </p:nvGrpSpPr>
        <p:grpSpPr>
          <a:xfrm>
            <a:off x="4375773" y="1808851"/>
            <a:ext cx="792715" cy="1360145"/>
            <a:chOff x="4874689" y="2348880"/>
            <a:chExt cx="914401" cy="1354872"/>
          </a:xfrm>
          <a:solidFill>
            <a:srgbClr val="90C221"/>
          </a:solidFill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BA269FE4-27E3-4C8D-AB01-B5B48F8C1024}"/>
                </a:ext>
              </a:extLst>
            </p:cNvPr>
            <p:cNvSpPr/>
            <p:nvPr/>
          </p:nvSpPr>
          <p:spPr>
            <a:xfrm>
              <a:off x="4874690" y="2348880"/>
              <a:ext cx="914400" cy="914400"/>
            </a:xfrm>
            <a:prstGeom prst="blockArc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 Same Side Corner Rectangle 30">
              <a:extLst>
                <a:ext uri="{FF2B5EF4-FFF2-40B4-BE49-F238E27FC236}">
                  <a16:creationId xmlns:a16="http://schemas.microsoft.com/office/drawing/2014/main" id="{CBA18A66-7C23-4F6A-94C0-C2947720FA6A}"/>
                </a:ext>
              </a:extLst>
            </p:cNvPr>
            <p:cNvSpPr/>
            <p:nvPr/>
          </p:nvSpPr>
          <p:spPr>
            <a:xfrm rot="10800000">
              <a:off x="4874689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 Same Side Corner Rectangle 33">
              <a:extLst>
                <a:ext uri="{FF2B5EF4-FFF2-40B4-BE49-F238E27FC236}">
                  <a16:creationId xmlns:a16="http://schemas.microsoft.com/office/drawing/2014/main" id="{52911753-047B-4D7A-988C-F7FA342E8D8A}"/>
                </a:ext>
              </a:extLst>
            </p:cNvPr>
            <p:cNvSpPr/>
            <p:nvPr/>
          </p:nvSpPr>
          <p:spPr>
            <a:xfrm rot="10800000">
              <a:off x="5560582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14">
            <a:extLst>
              <a:ext uri="{FF2B5EF4-FFF2-40B4-BE49-F238E27FC236}">
                <a16:creationId xmlns:a16="http://schemas.microsoft.com/office/drawing/2014/main" id="{344E884D-1CA4-4592-8381-7E300007D3F7}"/>
              </a:ext>
            </a:extLst>
          </p:cNvPr>
          <p:cNvGrpSpPr/>
          <p:nvPr/>
        </p:nvGrpSpPr>
        <p:grpSpPr>
          <a:xfrm>
            <a:off x="1869148" y="3350722"/>
            <a:ext cx="511666" cy="490542"/>
            <a:chOff x="1869148" y="3350721"/>
            <a:chExt cx="511666" cy="490542"/>
          </a:xfrm>
          <a:solidFill>
            <a:schemeClr val="bg1"/>
          </a:solidFill>
        </p:grpSpPr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A6AF8AEC-CCAF-4D3E-88B0-A6F88F369ADF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id="{55B622B2-0AA4-468F-9313-AE27BBF1FD11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">
              <a:extLst>
                <a:ext uri="{FF2B5EF4-FFF2-40B4-BE49-F238E27FC236}">
                  <a16:creationId xmlns:a16="http://schemas.microsoft.com/office/drawing/2014/main" id="{F7751315-C953-4CAC-ADF3-3DD7E6AE0A90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1">
              <a:extLst>
                <a:ext uri="{FF2B5EF4-FFF2-40B4-BE49-F238E27FC236}">
                  <a16:creationId xmlns:a16="http://schemas.microsoft.com/office/drawing/2014/main" id="{9A4C30B4-BCAF-42A7-B752-28CB30BDAC93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Block Arc 37">
            <a:extLst>
              <a:ext uri="{FF2B5EF4-FFF2-40B4-BE49-F238E27FC236}">
                <a16:creationId xmlns:a16="http://schemas.microsoft.com/office/drawing/2014/main" id="{CD322AD1-D9BF-4007-975A-F80E365DF894}"/>
              </a:ext>
            </a:extLst>
          </p:cNvPr>
          <p:cNvSpPr/>
          <p:nvPr/>
        </p:nvSpPr>
        <p:spPr>
          <a:xfrm>
            <a:off x="1644864" y="1860465"/>
            <a:ext cx="1062264" cy="1386291"/>
          </a:xfrm>
          <a:custGeom>
            <a:avLst/>
            <a:gdLst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5961 w 1128574"/>
              <a:gd name="connsiteY9" fmla="*/ 1347236 h 1471472"/>
              <a:gd name="connsiteX10" fmla="*/ 292410 w 1128574"/>
              <a:gd name="connsiteY10" fmla="*/ 1329645 h 1471472"/>
              <a:gd name="connsiteX11" fmla="*/ 300331 w 1128574"/>
              <a:gd name="connsiteY11" fmla="*/ 1290412 h 1471472"/>
              <a:gd name="connsiteX12" fmla="*/ 657787 w 1128574"/>
              <a:gd name="connsiteY12" fmla="*/ 834864 h 1471472"/>
              <a:gd name="connsiteX13" fmla="*/ 656254 w 1128574"/>
              <a:gd name="connsiteY13" fmla="*/ 830430 h 1471472"/>
              <a:gd name="connsiteX14" fmla="*/ 838945 w 1128574"/>
              <a:gd name="connsiteY14" fmla="*/ 502307 h 1471472"/>
              <a:gd name="connsiteX15" fmla="*/ 533067 w 1128574"/>
              <a:gd name="connsiteY15" fmla="*/ 284409 h 1471472"/>
              <a:gd name="connsiteX16" fmla="*/ 282643 w 1128574"/>
              <a:gd name="connsiteY16" fmla="*/ 564282 h 1471472"/>
              <a:gd name="connsiteX17" fmla="*/ 279666 w 1128574"/>
              <a:gd name="connsiteY17" fmla="*/ 564282 h 1471472"/>
              <a:gd name="connsiteX18" fmla="*/ 280029 w 1128574"/>
              <a:gd name="connsiteY18" fmla="*/ 567621 h 1471472"/>
              <a:gd name="connsiteX19" fmla="*/ 140015 w 1128574"/>
              <a:gd name="connsiteY19" fmla="*/ 697359 h 1471472"/>
              <a:gd name="connsiteX20" fmla="*/ 0 w 1128574"/>
              <a:gd name="connsiteY20" fmla="*/ 567621 h 1471472"/>
              <a:gd name="connsiteX21" fmla="*/ 363 w 1128574"/>
              <a:gd name="connsiteY21" fmla="*/ 564281 h 1471472"/>
              <a:gd name="connsiteX22" fmla="*/ 1 w 1128574"/>
              <a:gd name="connsiteY22" fmla="*/ 564281 h 1471472"/>
              <a:gd name="connsiteX23" fmla="*/ 501773 w 1128574"/>
              <a:gd name="connsiteY23" fmla="*/ 3505 h 1471472"/>
              <a:gd name="connsiteX24" fmla="*/ 555039 w 1128574"/>
              <a:gd name="connsiteY24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2410 w 1128574"/>
              <a:gd name="connsiteY9" fmla="*/ 1329645 h 1471472"/>
              <a:gd name="connsiteX10" fmla="*/ 300331 w 1128574"/>
              <a:gd name="connsiteY10" fmla="*/ 1290412 h 1471472"/>
              <a:gd name="connsiteX11" fmla="*/ 657787 w 1128574"/>
              <a:gd name="connsiteY11" fmla="*/ 834864 h 1471472"/>
              <a:gd name="connsiteX12" fmla="*/ 656254 w 1128574"/>
              <a:gd name="connsiteY12" fmla="*/ 830430 h 1471472"/>
              <a:gd name="connsiteX13" fmla="*/ 838945 w 1128574"/>
              <a:gd name="connsiteY13" fmla="*/ 502307 h 1471472"/>
              <a:gd name="connsiteX14" fmla="*/ 533067 w 1128574"/>
              <a:gd name="connsiteY14" fmla="*/ 284409 h 1471472"/>
              <a:gd name="connsiteX15" fmla="*/ 282643 w 1128574"/>
              <a:gd name="connsiteY15" fmla="*/ 564282 h 1471472"/>
              <a:gd name="connsiteX16" fmla="*/ 279666 w 1128574"/>
              <a:gd name="connsiteY16" fmla="*/ 564282 h 1471472"/>
              <a:gd name="connsiteX17" fmla="*/ 280029 w 1128574"/>
              <a:gd name="connsiteY17" fmla="*/ 567621 h 1471472"/>
              <a:gd name="connsiteX18" fmla="*/ 140015 w 1128574"/>
              <a:gd name="connsiteY18" fmla="*/ 697359 h 1471472"/>
              <a:gd name="connsiteX19" fmla="*/ 0 w 1128574"/>
              <a:gd name="connsiteY19" fmla="*/ 567621 h 1471472"/>
              <a:gd name="connsiteX20" fmla="*/ 363 w 1128574"/>
              <a:gd name="connsiteY20" fmla="*/ 564281 h 1471472"/>
              <a:gd name="connsiteX21" fmla="*/ 1 w 1128574"/>
              <a:gd name="connsiteY21" fmla="*/ 564281 h 1471472"/>
              <a:gd name="connsiteX22" fmla="*/ 501773 w 1128574"/>
              <a:gd name="connsiteY22" fmla="*/ 3505 h 1471472"/>
              <a:gd name="connsiteX23" fmla="*/ 555039 w 1128574"/>
              <a:gd name="connsiteY23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300331 w 1128574"/>
              <a:gd name="connsiteY9" fmla="*/ 1290412 h 1471472"/>
              <a:gd name="connsiteX10" fmla="*/ 657787 w 1128574"/>
              <a:gd name="connsiteY10" fmla="*/ 834864 h 1471472"/>
              <a:gd name="connsiteX11" fmla="*/ 656254 w 1128574"/>
              <a:gd name="connsiteY11" fmla="*/ 830430 h 1471472"/>
              <a:gd name="connsiteX12" fmla="*/ 838945 w 1128574"/>
              <a:gd name="connsiteY12" fmla="*/ 502307 h 1471472"/>
              <a:gd name="connsiteX13" fmla="*/ 533067 w 1128574"/>
              <a:gd name="connsiteY13" fmla="*/ 284409 h 1471472"/>
              <a:gd name="connsiteX14" fmla="*/ 282643 w 1128574"/>
              <a:gd name="connsiteY14" fmla="*/ 564282 h 1471472"/>
              <a:gd name="connsiteX15" fmla="*/ 279666 w 1128574"/>
              <a:gd name="connsiteY15" fmla="*/ 564282 h 1471472"/>
              <a:gd name="connsiteX16" fmla="*/ 280029 w 1128574"/>
              <a:gd name="connsiteY16" fmla="*/ 567621 h 1471472"/>
              <a:gd name="connsiteX17" fmla="*/ 140015 w 1128574"/>
              <a:gd name="connsiteY17" fmla="*/ 697359 h 1471472"/>
              <a:gd name="connsiteX18" fmla="*/ 0 w 1128574"/>
              <a:gd name="connsiteY18" fmla="*/ 567621 h 1471472"/>
              <a:gd name="connsiteX19" fmla="*/ 363 w 1128574"/>
              <a:gd name="connsiteY19" fmla="*/ 564281 h 1471472"/>
              <a:gd name="connsiteX20" fmla="*/ 1 w 1128574"/>
              <a:gd name="connsiteY20" fmla="*/ 564281 h 1471472"/>
              <a:gd name="connsiteX21" fmla="*/ 501773 w 1128574"/>
              <a:gd name="connsiteY21" fmla="*/ 3505 h 1471472"/>
              <a:gd name="connsiteX22" fmla="*/ 555039 w 1128574"/>
              <a:gd name="connsiteY22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300331 w 1128574"/>
              <a:gd name="connsiteY8" fmla="*/ 1290412 h 1471472"/>
              <a:gd name="connsiteX9" fmla="*/ 657787 w 1128574"/>
              <a:gd name="connsiteY9" fmla="*/ 834864 h 1471472"/>
              <a:gd name="connsiteX10" fmla="*/ 656254 w 1128574"/>
              <a:gd name="connsiteY10" fmla="*/ 830430 h 1471472"/>
              <a:gd name="connsiteX11" fmla="*/ 838945 w 1128574"/>
              <a:gd name="connsiteY11" fmla="*/ 502307 h 1471472"/>
              <a:gd name="connsiteX12" fmla="*/ 533067 w 1128574"/>
              <a:gd name="connsiteY12" fmla="*/ 284409 h 1471472"/>
              <a:gd name="connsiteX13" fmla="*/ 282643 w 1128574"/>
              <a:gd name="connsiteY13" fmla="*/ 564282 h 1471472"/>
              <a:gd name="connsiteX14" fmla="*/ 279666 w 1128574"/>
              <a:gd name="connsiteY14" fmla="*/ 564282 h 1471472"/>
              <a:gd name="connsiteX15" fmla="*/ 280029 w 1128574"/>
              <a:gd name="connsiteY15" fmla="*/ 567621 h 1471472"/>
              <a:gd name="connsiteX16" fmla="*/ 140015 w 1128574"/>
              <a:gd name="connsiteY16" fmla="*/ 697359 h 1471472"/>
              <a:gd name="connsiteX17" fmla="*/ 0 w 1128574"/>
              <a:gd name="connsiteY17" fmla="*/ 567621 h 1471472"/>
              <a:gd name="connsiteX18" fmla="*/ 363 w 1128574"/>
              <a:gd name="connsiteY18" fmla="*/ 564281 h 1471472"/>
              <a:gd name="connsiteX19" fmla="*/ 1 w 1128574"/>
              <a:gd name="connsiteY19" fmla="*/ 564281 h 1471472"/>
              <a:gd name="connsiteX20" fmla="*/ 501773 w 1128574"/>
              <a:gd name="connsiteY20" fmla="*/ 3505 h 1471472"/>
              <a:gd name="connsiteX21" fmla="*/ 555039 w 1128574"/>
              <a:gd name="connsiteY21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74598 w 1128574"/>
              <a:gd name="connsiteY3" fmla="*/ 1360143 h 1471551"/>
              <a:gd name="connsiteX4" fmla="*/ 567462 w 1128574"/>
              <a:gd name="connsiteY4" fmla="*/ 1372368 h 1471551"/>
              <a:gd name="connsiteX5" fmla="*/ 434237 w 1128574"/>
              <a:gd name="connsiteY5" fmla="*/ 1471472 h 1471551"/>
              <a:gd name="connsiteX6" fmla="*/ 298567 w 1128574"/>
              <a:gd name="connsiteY6" fmla="*/ 1360143 h 1471551"/>
              <a:gd name="connsiteX7" fmla="*/ 300331 w 1128574"/>
              <a:gd name="connsiteY7" fmla="*/ 1290412 h 1471551"/>
              <a:gd name="connsiteX8" fmla="*/ 657787 w 1128574"/>
              <a:gd name="connsiteY8" fmla="*/ 834864 h 1471551"/>
              <a:gd name="connsiteX9" fmla="*/ 656254 w 1128574"/>
              <a:gd name="connsiteY9" fmla="*/ 830430 h 1471551"/>
              <a:gd name="connsiteX10" fmla="*/ 838945 w 1128574"/>
              <a:gd name="connsiteY10" fmla="*/ 502307 h 1471551"/>
              <a:gd name="connsiteX11" fmla="*/ 533067 w 1128574"/>
              <a:gd name="connsiteY11" fmla="*/ 284409 h 1471551"/>
              <a:gd name="connsiteX12" fmla="*/ 282643 w 1128574"/>
              <a:gd name="connsiteY12" fmla="*/ 564282 h 1471551"/>
              <a:gd name="connsiteX13" fmla="*/ 279666 w 1128574"/>
              <a:gd name="connsiteY13" fmla="*/ 564282 h 1471551"/>
              <a:gd name="connsiteX14" fmla="*/ 280029 w 1128574"/>
              <a:gd name="connsiteY14" fmla="*/ 567621 h 1471551"/>
              <a:gd name="connsiteX15" fmla="*/ 140015 w 1128574"/>
              <a:gd name="connsiteY15" fmla="*/ 697359 h 1471551"/>
              <a:gd name="connsiteX16" fmla="*/ 0 w 1128574"/>
              <a:gd name="connsiteY16" fmla="*/ 567621 h 1471551"/>
              <a:gd name="connsiteX17" fmla="*/ 363 w 1128574"/>
              <a:gd name="connsiteY17" fmla="*/ 564281 h 1471551"/>
              <a:gd name="connsiteX18" fmla="*/ 1 w 1128574"/>
              <a:gd name="connsiteY18" fmla="*/ 564281 h 1471551"/>
              <a:gd name="connsiteX19" fmla="*/ 501773 w 1128574"/>
              <a:gd name="connsiteY19" fmla="*/ 3505 h 1471551"/>
              <a:gd name="connsiteX20" fmla="*/ 555039 w 1128574"/>
              <a:gd name="connsiteY20" fmla="*/ 83 h 1471551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67462 w 1128574"/>
              <a:gd name="connsiteY3" fmla="*/ 1372368 h 1471551"/>
              <a:gd name="connsiteX4" fmla="*/ 434237 w 1128574"/>
              <a:gd name="connsiteY4" fmla="*/ 1471472 h 1471551"/>
              <a:gd name="connsiteX5" fmla="*/ 298567 w 1128574"/>
              <a:gd name="connsiteY5" fmla="*/ 1360143 h 1471551"/>
              <a:gd name="connsiteX6" fmla="*/ 300331 w 1128574"/>
              <a:gd name="connsiteY6" fmla="*/ 1290412 h 1471551"/>
              <a:gd name="connsiteX7" fmla="*/ 657787 w 1128574"/>
              <a:gd name="connsiteY7" fmla="*/ 834864 h 1471551"/>
              <a:gd name="connsiteX8" fmla="*/ 656254 w 1128574"/>
              <a:gd name="connsiteY8" fmla="*/ 830430 h 1471551"/>
              <a:gd name="connsiteX9" fmla="*/ 838945 w 1128574"/>
              <a:gd name="connsiteY9" fmla="*/ 502307 h 1471551"/>
              <a:gd name="connsiteX10" fmla="*/ 533067 w 1128574"/>
              <a:gd name="connsiteY10" fmla="*/ 284409 h 1471551"/>
              <a:gd name="connsiteX11" fmla="*/ 282643 w 1128574"/>
              <a:gd name="connsiteY11" fmla="*/ 564282 h 1471551"/>
              <a:gd name="connsiteX12" fmla="*/ 279666 w 1128574"/>
              <a:gd name="connsiteY12" fmla="*/ 564282 h 1471551"/>
              <a:gd name="connsiteX13" fmla="*/ 280029 w 1128574"/>
              <a:gd name="connsiteY13" fmla="*/ 567621 h 1471551"/>
              <a:gd name="connsiteX14" fmla="*/ 140015 w 1128574"/>
              <a:gd name="connsiteY14" fmla="*/ 697359 h 1471551"/>
              <a:gd name="connsiteX15" fmla="*/ 0 w 1128574"/>
              <a:gd name="connsiteY15" fmla="*/ 567621 h 1471551"/>
              <a:gd name="connsiteX16" fmla="*/ 363 w 1128574"/>
              <a:gd name="connsiteY16" fmla="*/ 564281 h 1471551"/>
              <a:gd name="connsiteX17" fmla="*/ 1 w 1128574"/>
              <a:gd name="connsiteY17" fmla="*/ 564281 h 1471551"/>
              <a:gd name="connsiteX18" fmla="*/ 501773 w 1128574"/>
              <a:gd name="connsiteY18" fmla="*/ 3505 h 1471551"/>
              <a:gd name="connsiteX19" fmla="*/ 555039 w 1128574"/>
              <a:gd name="connsiteY19" fmla="*/ 83 h 1471551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7787 w 1128574"/>
              <a:gd name="connsiteY7" fmla="*/ 834864 h 1471576"/>
              <a:gd name="connsiteX8" fmla="*/ 656254 w 1128574"/>
              <a:gd name="connsiteY8" fmla="*/ 830430 h 1471576"/>
              <a:gd name="connsiteX9" fmla="*/ 838945 w 1128574"/>
              <a:gd name="connsiteY9" fmla="*/ 502307 h 1471576"/>
              <a:gd name="connsiteX10" fmla="*/ 533067 w 1128574"/>
              <a:gd name="connsiteY10" fmla="*/ 284409 h 1471576"/>
              <a:gd name="connsiteX11" fmla="*/ 282643 w 1128574"/>
              <a:gd name="connsiteY11" fmla="*/ 564282 h 1471576"/>
              <a:gd name="connsiteX12" fmla="*/ 279666 w 1128574"/>
              <a:gd name="connsiteY12" fmla="*/ 564282 h 1471576"/>
              <a:gd name="connsiteX13" fmla="*/ 280029 w 1128574"/>
              <a:gd name="connsiteY13" fmla="*/ 567621 h 1471576"/>
              <a:gd name="connsiteX14" fmla="*/ 140015 w 1128574"/>
              <a:gd name="connsiteY14" fmla="*/ 697359 h 1471576"/>
              <a:gd name="connsiteX15" fmla="*/ 0 w 1128574"/>
              <a:gd name="connsiteY15" fmla="*/ 567621 h 1471576"/>
              <a:gd name="connsiteX16" fmla="*/ 363 w 1128574"/>
              <a:gd name="connsiteY16" fmla="*/ 564281 h 1471576"/>
              <a:gd name="connsiteX17" fmla="*/ 1 w 1128574"/>
              <a:gd name="connsiteY17" fmla="*/ 564281 h 1471576"/>
              <a:gd name="connsiteX18" fmla="*/ 501773 w 1128574"/>
              <a:gd name="connsiteY18" fmla="*/ 3505 h 1471576"/>
              <a:gd name="connsiteX19" fmla="*/ 555039 w 1128574"/>
              <a:gd name="connsiteY19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7615"/>
              <a:gd name="connsiteY0" fmla="*/ 83 h 1471576"/>
              <a:gd name="connsiteX1" fmla="*/ 1114657 w 1127615"/>
              <a:gd name="connsiteY1" fmla="*/ 440104 h 1471576"/>
              <a:gd name="connsiteX2" fmla="*/ 772429 w 1127615"/>
              <a:gd name="connsiteY2" fmla="*/ 1088053 h 1471576"/>
              <a:gd name="connsiteX3" fmla="*/ 567462 w 1127615"/>
              <a:gd name="connsiteY3" fmla="*/ 1372368 h 1471576"/>
              <a:gd name="connsiteX4" fmla="*/ 434237 w 1127615"/>
              <a:gd name="connsiteY4" fmla="*/ 1471472 h 1471576"/>
              <a:gd name="connsiteX5" fmla="*/ 298567 w 1127615"/>
              <a:gd name="connsiteY5" fmla="*/ 1360143 h 1471576"/>
              <a:gd name="connsiteX6" fmla="*/ 300331 w 1127615"/>
              <a:gd name="connsiteY6" fmla="*/ 1290412 h 1471576"/>
              <a:gd name="connsiteX7" fmla="*/ 656254 w 1127615"/>
              <a:gd name="connsiteY7" fmla="*/ 830430 h 1471576"/>
              <a:gd name="connsiteX8" fmla="*/ 838945 w 1127615"/>
              <a:gd name="connsiteY8" fmla="*/ 502307 h 1471576"/>
              <a:gd name="connsiteX9" fmla="*/ 533067 w 1127615"/>
              <a:gd name="connsiteY9" fmla="*/ 284409 h 1471576"/>
              <a:gd name="connsiteX10" fmla="*/ 282643 w 1127615"/>
              <a:gd name="connsiteY10" fmla="*/ 564282 h 1471576"/>
              <a:gd name="connsiteX11" fmla="*/ 279666 w 1127615"/>
              <a:gd name="connsiteY11" fmla="*/ 564282 h 1471576"/>
              <a:gd name="connsiteX12" fmla="*/ 280029 w 1127615"/>
              <a:gd name="connsiteY12" fmla="*/ 567621 h 1471576"/>
              <a:gd name="connsiteX13" fmla="*/ 140015 w 1127615"/>
              <a:gd name="connsiteY13" fmla="*/ 697359 h 1471576"/>
              <a:gd name="connsiteX14" fmla="*/ 0 w 1127615"/>
              <a:gd name="connsiteY14" fmla="*/ 567621 h 1471576"/>
              <a:gd name="connsiteX15" fmla="*/ 363 w 1127615"/>
              <a:gd name="connsiteY15" fmla="*/ 564281 h 1471576"/>
              <a:gd name="connsiteX16" fmla="*/ 1 w 1127615"/>
              <a:gd name="connsiteY16" fmla="*/ 564281 h 1471576"/>
              <a:gd name="connsiteX17" fmla="*/ 501773 w 1127615"/>
              <a:gd name="connsiteY17" fmla="*/ 3505 h 1471576"/>
              <a:gd name="connsiteX18" fmla="*/ 555039 w 1127615"/>
              <a:gd name="connsiteY18" fmla="*/ 83 h 147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7615" h="1471576">
                <a:moveTo>
                  <a:pt x="555039" y="83"/>
                </a:moveTo>
                <a:cubicBezTo>
                  <a:pt x="819662" y="-4458"/>
                  <a:pt x="1055349" y="177228"/>
                  <a:pt x="1114657" y="440104"/>
                </a:cubicBezTo>
                <a:cubicBezTo>
                  <a:pt x="1176026" y="712121"/>
                  <a:pt x="1012387" y="928036"/>
                  <a:pt x="772429" y="1088053"/>
                </a:cubicBezTo>
                <a:cubicBezTo>
                  <a:pt x="669004" y="1165193"/>
                  <a:pt x="628716" y="1262011"/>
                  <a:pt x="567462" y="1372368"/>
                </a:cubicBezTo>
                <a:cubicBezTo>
                  <a:pt x="530657" y="1446051"/>
                  <a:pt x="479053" y="1473509"/>
                  <a:pt x="434237" y="1471472"/>
                </a:cubicBezTo>
                <a:cubicBezTo>
                  <a:pt x="389421" y="1469435"/>
                  <a:pt x="310014" y="1424120"/>
                  <a:pt x="298567" y="1360143"/>
                </a:cubicBezTo>
                <a:lnTo>
                  <a:pt x="300331" y="1290412"/>
                </a:lnTo>
                <a:cubicBezTo>
                  <a:pt x="335496" y="1172787"/>
                  <a:pt x="473578" y="1003344"/>
                  <a:pt x="656254" y="830430"/>
                </a:cubicBezTo>
                <a:cubicBezTo>
                  <a:pt x="746023" y="699079"/>
                  <a:pt x="870517" y="642249"/>
                  <a:pt x="838945" y="502307"/>
                </a:cubicBezTo>
                <a:cubicBezTo>
                  <a:pt x="807373" y="362364"/>
                  <a:pt x="675644" y="268526"/>
                  <a:pt x="533067" y="284409"/>
                </a:cubicBezTo>
                <a:cubicBezTo>
                  <a:pt x="390490" y="300293"/>
                  <a:pt x="282643" y="420822"/>
                  <a:pt x="282643" y="564282"/>
                </a:cubicBezTo>
                <a:lnTo>
                  <a:pt x="279666" y="564282"/>
                </a:lnTo>
                <a:cubicBezTo>
                  <a:pt x="280014" y="565385"/>
                  <a:pt x="280029" y="566502"/>
                  <a:pt x="280029" y="567621"/>
                </a:cubicBezTo>
                <a:cubicBezTo>
                  <a:pt x="280029" y="639273"/>
                  <a:pt x="217342" y="697359"/>
                  <a:pt x="140015" y="697359"/>
                </a:cubicBezTo>
                <a:cubicBezTo>
                  <a:pt x="62687" y="697359"/>
                  <a:pt x="0" y="639273"/>
                  <a:pt x="0" y="567621"/>
                </a:cubicBezTo>
                <a:lnTo>
                  <a:pt x="363" y="564281"/>
                </a:lnTo>
                <a:lnTo>
                  <a:pt x="1" y="564281"/>
                </a:lnTo>
                <a:cubicBezTo>
                  <a:pt x="1" y="276833"/>
                  <a:pt x="216092" y="35331"/>
                  <a:pt x="501773" y="3505"/>
                </a:cubicBezTo>
                <a:cubicBezTo>
                  <a:pt x="519628" y="1516"/>
                  <a:pt x="537398" y="386"/>
                  <a:pt x="555039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58663E-C8B7-487A-84CA-CD96CC981ACE}"/>
              </a:ext>
            </a:extLst>
          </p:cNvPr>
          <p:cNvGrpSpPr/>
          <p:nvPr/>
        </p:nvGrpSpPr>
        <p:grpSpPr>
          <a:xfrm flipH="1">
            <a:off x="7044810" y="3350722"/>
            <a:ext cx="511666" cy="490542"/>
            <a:chOff x="4964627" y="3703863"/>
            <a:chExt cx="393594" cy="377344"/>
          </a:xfrm>
          <a:solidFill>
            <a:schemeClr val="bg1"/>
          </a:solidFill>
        </p:grpSpPr>
        <p:sp>
          <p:nvSpPr>
            <p:cNvPr id="25" name="Oval 1">
              <a:extLst>
                <a:ext uri="{FF2B5EF4-FFF2-40B4-BE49-F238E27FC236}">
                  <a16:creationId xmlns:a16="http://schemas.microsoft.com/office/drawing/2014/main" id="{A22C5A5A-4984-4862-A21B-C645D1F823A9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1">
              <a:extLst>
                <a:ext uri="{FF2B5EF4-FFF2-40B4-BE49-F238E27FC236}">
                  <a16:creationId xmlns:a16="http://schemas.microsoft.com/office/drawing/2014/main" id="{518999C5-DCC1-4BAB-9167-B4836E229E18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1">
              <a:extLst>
                <a:ext uri="{FF2B5EF4-FFF2-40B4-BE49-F238E27FC236}">
                  <a16:creationId xmlns:a16="http://schemas.microsoft.com/office/drawing/2014/main" id="{71A9F248-97BB-4FAC-B458-DAD036396182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9EA15D29-F8C7-4E95-8BF2-B69B371E11CB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Chevron 2">
            <a:extLst>
              <a:ext uri="{FF2B5EF4-FFF2-40B4-BE49-F238E27FC236}">
                <a16:creationId xmlns:a16="http://schemas.microsoft.com/office/drawing/2014/main" id="{F1F7560D-1DE8-4251-B36C-07455E944F40}"/>
              </a:ext>
            </a:extLst>
          </p:cNvPr>
          <p:cNvSpPr/>
          <p:nvPr/>
        </p:nvSpPr>
        <p:spPr>
          <a:xfrm rot="5400000">
            <a:off x="6735110" y="1810127"/>
            <a:ext cx="1387834" cy="1488513"/>
          </a:xfrm>
          <a:custGeom>
            <a:avLst/>
            <a:gdLst/>
            <a:ahLst/>
            <a:cxnLst/>
            <a:rect l="l" t="t" r="r" b="b"/>
            <a:pathLst>
              <a:path w="3010478" h="2971924">
                <a:moveTo>
                  <a:pt x="0" y="0"/>
                </a:moveTo>
                <a:cubicBezTo>
                  <a:pt x="597789" y="631968"/>
                  <a:pt x="1954851" y="1281936"/>
                  <a:pt x="3010478" y="1750136"/>
                </a:cubicBezTo>
                <a:lnTo>
                  <a:pt x="3010478" y="1766533"/>
                </a:lnTo>
                <a:cubicBezTo>
                  <a:pt x="2556291" y="2057095"/>
                  <a:pt x="1750264" y="2348261"/>
                  <a:pt x="1695591" y="2971924"/>
                </a:cubicBezTo>
                <a:lnTo>
                  <a:pt x="1167606" y="2794065"/>
                </a:lnTo>
                <a:cubicBezTo>
                  <a:pt x="1356560" y="2217270"/>
                  <a:pt x="1563728" y="2059107"/>
                  <a:pt x="1967797" y="1771109"/>
                </a:cubicBezTo>
                <a:cubicBezTo>
                  <a:pt x="1212626" y="1431720"/>
                  <a:pt x="908197" y="1282487"/>
                  <a:pt x="19210" y="696594"/>
                </a:cubicBezTo>
                <a:cubicBezTo>
                  <a:pt x="12874" y="464793"/>
                  <a:pt x="13037" y="311571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D54FE2-9C79-40AD-8415-3B5583F0B3B3}"/>
              </a:ext>
            </a:extLst>
          </p:cNvPr>
          <p:cNvGrpSpPr/>
          <p:nvPr/>
        </p:nvGrpSpPr>
        <p:grpSpPr>
          <a:xfrm>
            <a:off x="879230" y="4618434"/>
            <a:ext cx="2472004" cy="1474862"/>
            <a:chOff x="803640" y="3362835"/>
            <a:chExt cx="2059657" cy="14748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2A201B1-BC57-45CD-A43E-7BD76788A328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4FB239-DFAE-46F5-8FBC-733E3FCDCE8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1C9115-45C4-475C-B76A-C3959F764FD6}"/>
              </a:ext>
            </a:extLst>
          </p:cNvPr>
          <p:cNvGrpSpPr/>
          <p:nvPr/>
        </p:nvGrpSpPr>
        <p:grpSpPr>
          <a:xfrm>
            <a:off x="3536127" y="4618434"/>
            <a:ext cx="2472004" cy="1474862"/>
            <a:chOff x="803640" y="3362835"/>
            <a:chExt cx="2059657" cy="14748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7BD614-2F80-47C8-BDEC-F8EC75BE06F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5A6C0F-D4A8-494B-9021-2A038B61058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73E4F8-6227-4A8C-BA8E-33BAAE4028AD}"/>
              </a:ext>
            </a:extLst>
          </p:cNvPr>
          <p:cNvGrpSpPr/>
          <p:nvPr/>
        </p:nvGrpSpPr>
        <p:grpSpPr>
          <a:xfrm>
            <a:off x="6193024" y="4618434"/>
            <a:ext cx="2472004" cy="1474862"/>
            <a:chOff x="803640" y="3362835"/>
            <a:chExt cx="2059657" cy="147486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06AD767-5B73-477A-9053-7FE0C60F078D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8A953ED-2F23-42A6-AD0A-BCFEE4FAF89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B7059CD-BD69-447C-8A58-F3A3D6D14990}"/>
              </a:ext>
            </a:extLst>
          </p:cNvPr>
          <p:cNvGrpSpPr/>
          <p:nvPr/>
        </p:nvGrpSpPr>
        <p:grpSpPr>
          <a:xfrm>
            <a:off x="8849921" y="4618434"/>
            <a:ext cx="2472004" cy="1474862"/>
            <a:chOff x="803640" y="3362835"/>
            <a:chExt cx="2059657" cy="147486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185B56-D921-4D18-8041-92D064D7C965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F1EB2F0-4D98-4A7D-AECE-3894026CDCE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2" name="Parallelogram 15">
            <a:extLst>
              <a:ext uri="{FF2B5EF4-FFF2-40B4-BE49-F238E27FC236}">
                <a16:creationId xmlns:a16="http://schemas.microsoft.com/office/drawing/2014/main" id="{9FF4CE72-51E9-4D3F-A798-C26568635025}"/>
              </a:ext>
            </a:extLst>
          </p:cNvPr>
          <p:cNvSpPr/>
          <p:nvPr/>
        </p:nvSpPr>
        <p:spPr>
          <a:xfrm flipH="1">
            <a:off x="4573872" y="409950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A4A8582F-7130-44E6-A4C1-605D0DAFB153}"/>
              </a:ext>
            </a:extLst>
          </p:cNvPr>
          <p:cNvSpPr/>
          <p:nvPr/>
        </p:nvSpPr>
        <p:spPr>
          <a:xfrm>
            <a:off x="1942122" y="41157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Chord 15">
            <a:extLst>
              <a:ext uri="{FF2B5EF4-FFF2-40B4-BE49-F238E27FC236}">
                <a16:creationId xmlns:a16="http://schemas.microsoft.com/office/drawing/2014/main" id="{E9BA4797-B4DF-403A-BD04-35DF73BF7420}"/>
              </a:ext>
            </a:extLst>
          </p:cNvPr>
          <p:cNvSpPr/>
          <p:nvPr/>
        </p:nvSpPr>
        <p:spPr>
          <a:xfrm>
            <a:off x="7283880" y="408287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918883DE-9E2C-4D89-8414-C438AD13D702}"/>
              </a:ext>
            </a:extLst>
          </p:cNvPr>
          <p:cNvSpPr/>
          <p:nvPr/>
        </p:nvSpPr>
        <p:spPr>
          <a:xfrm>
            <a:off x="9913526" y="4170441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690776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4584</Words>
  <Application>Microsoft Office PowerPoint</Application>
  <PresentationFormat>Widescreen</PresentationFormat>
  <Paragraphs>534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119</cp:revision>
  <dcterms:created xsi:type="dcterms:W3CDTF">2019-01-14T06:35:35Z</dcterms:created>
  <dcterms:modified xsi:type="dcterms:W3CDTF">2019-10-25T05:28:17Z</dcterms:modified>
</cp:coreProperties>
</file>